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31"/>
  </p:notesMasterIdLst>
  <p:handoutMasterIdLst>
    <p:handoutMasterId r:id="rId32"/>
  </p:handoutMasterIdLst>
  <p:sldIdLst>
    <p:sldId id="256" r:id="rId6"/>
    <p:sldId id="306" r:id="rId7"/>
    <p:sldId id="275" r:id="rId8"/>
    <p:sldId id="337" r:id="rId9"/>
    <p:sldId id="298" r:id="rId10"/>
    <p:sldId id="276" r:id="rId11"/>
    <p:sldId id="277" r:id="rId12"/>
    <p:sldId id="332" r:id="rId13"/>
    <p:sldId id="335" r:id="rId14"/>
    <p:sldId id="334" r:id="rId15"/>
    <p:sldId id="315" r:id="rId16"/>
    <p:sldId id="316" r:id="rId17"/>
    <p:sldId id="317" r:id="rId18"/>
    <p:sldId id="318" r:id="rId19"/>
    <p:sldId id="319" r:id="rId20"/>
    <p:sldId id="320" r:id="rId21"/>
    <p:sldId id="336" r:id="rId22"/>
    <p:sldId id="259" r:id="rId23"/>
    <p:sldId id="327" r:id="rId24"/>
    <p:sldId id="261" r:id="rId25"/>
    <p:sldId id="328" r:id="rId26"/>
    <p:sldId id="297" r:id="rId27"/>
    <p:sldId id="296" r:id="rId28"/>
    <p:sldId id="326" r:id="rId29"/>
    <p:sldId id="270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ormata BQ Regular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5BDDF-AC3F-4099-9A08-F48129815FE5}" v="17" dt="2021-09-27T18:02:26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25.svg"/><Relationship Id="rId5" Type="http://schemas.openxmlformats.org/officeDocument/2006/relationships/image" Target="../media/image63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25.svg"/><Relationship Id="rId5" Type="http://schemas.openxmlformats.org/officeDocument/2006/relationships/image" Target="../media/image63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467EA-5273-4314-9F82-C77DA9422A3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07C3FC-FB85-437E-B51F-6A3EABA60733}">
      <dgm:prSet/>
      <dgm:spPr/>
      <dgm:t>
        <a:bodyPr/>
        <a:lstStyle/>
        <a:p>
          <a:r>
            <a:rPr lang="en-US" dirty="0"/>
            <a:t>Directors: Dr. Vijay Atluri </a:t>
          </a:r>
        </a:p>
        <a:p>
          <a:r>
            <a:rPr lang="en-US" dirty="0"/>
            <a:t>                   Dr. Farid Alizadeh</a:t>
          </a:r>
        </a:p>
      </dgm:t>
    </dgm:pt>
    <dgm:pt modelId="{E92D87BB-6D57-43AC-8071-B8DD882E8D21}" type="parTrans" cxnId="{9832216B-5FDF-455E-A90E-3458AD8669CC}">
      <dgm:prSet/>
      <dgm:spPr/>
      <dgm:t>
        <a:bodyPr/>
        <a:lstStyle/>
        <a:p>
          <a:endParaRPr lang="en-US"/>
        </a:p>
      </dgm:t>
    </dgm:pt>
    <dgm:pt modelId="{D8BF7BEC-4962-4D20-B55A-2B1FF2CD86B4}" type="sibTrans" cxnId="{9832216B-5FDF-455E-A90E-3458AD8669CC}">
      <dgm:prSet/>
      <dgm:spPr/>
      <dgm:t>
        <a:bodyPr/>
        <a:lstStyle/>
        <a:p>
          <a:endParaRPr lang="en-US"/>
        </a:p>
      </dgm:t>
    </dgm:pt>
    <dgm:pt modelId="{1EAA361E-2781-45FB-9177-59B2F0FD361C}">
      <dgm:prSet/>
      <dgm:spPr/>
      <dgm:t>
        <a:bodyPr/>
        <a:lstStyle/>
        <a:p>
          <a:r>
            <a:rPr lang="en-US" dirty="0"/>
            <a:t>Administrative Coordinator:  Kelly Terry</a:t>
          </a:r>
        </a:p>
      </dgm:t>
    </dgm:pt>
    <dgm:pt modelId="{C91AAED9-BD47-4A55-B7F3-981C19804D35}" type="parTrans" cxnId="{DE9D649B-64A8-448C-BAA5-A47AFEE62A22}">
      <dgm:prSet/>
      <dgm:spPr/>
      <dgm:t>
        <a:bodyPr/>
        <a:lstStyle/>
        <a:p>
          <a:endParaRPr lang="en-US"/>
        </a:p>
      </dgm:t>
    </dgm:pt>
    <dgm:pt modelId="{E99838BC-F9BF-481F-9369-2AA242BDACCA}" type="sibTrans" cxnId="{DE9D649B-64A8-448C-BAA5-A47AFEE62A22}">
      <dgm:prSet/>
      <dgm:spPr/>
      <dgm:t>
        <a:bodyPr/>
        <a:lstStyle/>
        <a:p>
          <a:endParaRPr lang="en-US"/>
        </a:p>
      </dgm:t>
    </dgm:pt>
    <dgm:pt modelId="{4D08551D-F4CE-471C-972B-06187290BFEA}">
      <dgm:prSet/>
      <dgm:spPr/>
      <dgm:t>
        <a:bodyPr/>
        <a:lstStyle/>
        <a:p>
          <a:r>
            <a:rPr lang="en-US" dirty="0"/>
            <a:t>Student Advisor: Dr. Wajahat Gilani</a:t>
          </a:r>
        </a:p>
        <a:p>
          <a:endParaRPr lang="en-US" dirty="0"/>
        </a:p>
      </dgm:t>
    </dgm:pt>
    <dgm:pt modelId="{B8C72328-0117-4517-B6CA-38DCA3CAEC7F}" type="parTrans" cxnId="{4BD03BE8-1379-439B-918F-F838ADB12C15}">
      <dgm:prSet/>
      <dgm:spPr/>
      <dgm:t>
        <a:bodyPr/>
        <a:lstStyle/>
        <a:p>
          <a:endParaRPr lang="en-US"/>
        </a:p>
      </dgm:t>
    </dgm:pt>
    <dgm:pt modelId="{B284F2FE-CEC2-472B-9CAF-6BBCC7031475}" type="sibTrans" cxnId="{4BD03BE8-1379-439B-918F-F838ADB12C15}">
      <dgm:prSet/>
      <dgm:spPr/>
      <dgm:t>
        <a:bodyPr/>
        <a:lstStyle/>
        <a:p>
          <a:endParaRPr lang="en-US"/>
        </a:p>
      </dgm:t>
    </dgm:pt>
    <dgm:pt modelId="{F08D1A50-061A-4FA4-834E-453E9330236F}">
      <dgm:prSet/>
      <dgm:spPr/>
      <dgm:t>
        <a:bodyPr/>
        <a:lstStyle/>
        <a:p>
          <a:r>
            <a:rPr lang="en-US"/>
            <a:t>Admission Coordinator : Yulissa Ortiz</a:t>
          </a:r>
        </a:p>
      </dgm:t>
    </dgm:pt>
    <dgm:pt modelId="{341063E5-175D-49B9-BA3D-6291764BEFE2}" type="parTrans" cxnId="{FCEF5451-DC34-45DE-96D4-5369C49144C7}">
      <dgm:prSet/>
      <dgm:spPr/>
      <dgm:t>
        <a:bodyPr/>
        <a:lstStyle/>
        <a:p>
          <a:endParaRPr lang="en-US"/>
        </a:p>
      </dgm:t>
    </dgm:pt>
    <dgm:pt modelId="{AAD205C7-689B-4544-BC1B-035B9A9784D1}" type="sibTrans" cxnId="{FCEF5451-DC34-45DE-96D4-5369C49144C7}">
      <dgm:prSet/>
      <dgm:spPr/>
      <dgm:t>
        <a:bodyPr/>
        <a:lstStyle/>
        <a:p>
          <a:endParaRPr lang="en-US"/>
        </a:p>
      </dgm:t>
    </dgm:pt>
    <dgm:pt modelId="{9ABEBC08-B340-48FA-A5CA-38705161BF8C}">
      <dgm:prSet/>
      <dgm:spPr/>
      <dgm:t>
        <a:bodyPr/>
        <a:lstStyle/>
        <a:p>
          <a:r>
            <a:rPr lang="en-US"/>
            <a:t>Career Counselor: Purvi Kapuriya</a:t>
          </a:r>
        </a:p>
      </dgm:t>
    </dgm:pt>
    <dgm:pt modelId="{18A7FF4C-11E2-4A9B-8042-C6D6CA16FA33}" type="sibTrans" cxnId="{A5916D0E-4226-4E8D-998F-68C70C96BEE8}">
      <dgm:prSet/>
      <dgm:spPr/>
      <dgm:t>
        <a:bodyPr/>
        <a:lstStyle/>
        <a:p>
          <a:endParaRPr lang="en-US"/>
        </a:p>
      </dgm:t>
    </dgm:pt>
    <dgm:pt modelId="{5E943888-8689-432B-9A50-6742A1EDB831}" type="parTrans" cxnId="{A5916D0E-4226-4E8D-998F-68C70C96BEE8}">
      <dgm:prSet/>
      <dgm:spPr/>
      <dgm:t>
        <a:bodyPr/>
        <a:lstStyle/>
        <a:p>
          <a:endParaRPr lang="en-US"/>
        </a:p>
      </dgm:t>
    </dgm:pt>
    <dgm:pt modelId="{A61B8CFE-8AAE-4784-8479-312065E87D3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4DEFD63-26A8-4D02-BB19-6ACD6467FAE2}" type="parTrans" cxnId="{35DE30C9-C9D1-45FF-86C7-BF556CE889F3}">
      <dgm:prSet/>
      <dgm:spPr/>
      <dgm:t>
        <a:bodyPr/>
        <a:lstStyle/>
        <a:p>
          <a:endParaRPr lang="en-US"/>
        </a:p>
      </dgm:t>
    </dgm:pt>
    <dgm:pt modelId="{1D716BBA-9B70-4618-AC32-69B36980207D}" type="sibTrans" cxnId="{35DE30C9-C9D1-45FF-86C7-BF556CE889F3}">
      <dgm:prSet/>
      <dgm:spPr/>
      <dgm:t>
        <a:bodyPr/>
        <a:lstStyle/>
        <a:p>
          <a:endParaRPr lang="en-US"/>
        </a:p>
      </dgm:t>
    </dgm:pt>
    <dgm:pt modelId="{98D4A839-79F5-4E25-9621-67177F457E43}" type="pres">
      <dgm:prSet presAssocID="{AB7467EA-5273-4314-9F82-C77DA9422A3D}" presName="linear" presStyleCnt="0">
        <dgm:presLayoutVars>
          <dgm:animLvl val="lvl"/>
          <dgm:resizeHandles val="exact"/>
        </dgm:presLayoutVars>
      </dgm:prSet>
      <dgm:spPr/>
    </dgm:pt>
    <dgm:pt modelId="{275C3996-B5AD-416C-ABE6-BE431B37490F}" type="pres">
      <dgm:prSet presAssocID="{F307C3FC-FB85-437E-B51F-6A3EABA60733}" presName="parentText" presStyleLbl="node1" presStyleIdx="0" presStyleCnt="6" custLinFactNeighborY="43970">
        <dgm:presLayoutVars>
          <dgm:chMax val="0"/>
          <dgm:bulletEnabled val="1"/>
        </dgm:presLayoutVars>
      </dgm:prSet>
      <dgm:spPr/>
    </dgm:pt>
    <dgm:pt modelId="{2D7A082F-3005-43A3-BF4D-E5F506E8942B}" type="pres">
      <dgm:prSet presAssocID="{D8BF7BEC-4962-4D20-B55A-2B1FF2CD86B4}" presName="spacer" presStyleCnt="0"/>
      <dgm:spPr/>
    </dgm:pt>
    <dgm:pt modelId="{E3C20FE4-85D3-4C34-8900-F00EF4DFA6EB}" type="pres">
      <dgm:prSet presAssocID="{1EAA361E-2781-45FB-9177-59B2F0FD361C}" presName="parentText" presStyleLbl="node1" presStyleIdx="1" presStyleCnt="6" custLinFactY="30465" custLinFactNeighborY="100000">
        <dgm:presLayoutVars>
          <dgm:chMax val="0"/>
          <dgm:bulletEnabled val="1"/>
        </dgm:presLayoutVars>
      </dgm:prSet>
      <dgm:spPr/>
    </dgm:pt>
    <dgm:pt modelId="{C3A5BFC7-64F7-4235-85B3-F216944C95FD}" type="pres">
      <dgm:prSet presAssocID="{E99838BC-F9BF-481F-9369-2AA242BDACCA}" presName="spacer" presStyleCnt="0"/>
      <dgm:spPr/>
    </dgm:pt>
    <dgm:pt modelId="{C77E57DA-13CA-4313-9C10-CC4FE6F92DFA}" type="pres">
      <dgm:prSet presAssocID="{4D08551D-F4CE-471C-972B-06187290BFEA}" presName="parentText" presStyleLbl="node1" presStyleIdx="2" presStyleCnt="6" custLinFactY="59018" custLinFactNeighborY="100000">
        <dgm:presLayoutVars>
          <dgm:chMax val="0"/>
          <dgm:bulletEnabled val="1"/>
        </dgm:presLayoutVars>
      </dgm:prSet>
      <dgm:spPr/>
    </dgm:pt>
    <dgm:pt modelId="{7FA7FB80-25A6-4213-9773-77C69A101A5A}" type="pres">
      <dgm:prSet presAssocID="{B284F2FE-CEC2-472B-9CAF-6BBCC7031475}" presName="spacer" presStyleCnt="0"/>
      <dgm:spPr/>
    </dgm:pt>
    <dgm:pt modelId="{B5448A34-9D09-4BAB-A968-6B28EBE302C6}" type="pres">
      <dgm:prSet presAssocID="{F08D1A50-061A-4FA4-834E-453E9330236F}" presName="parentText" presStyleLbl="node1" presStyleIdx="3" presStyleCnt="6" custLinFactY="80838" custLinFactNeighborY="100000">
        <dgm:presLayoutVars>
          <dgm:chMax val="0"/>
          <dgm:bulletEnabled val="1"/>
        </dgm:presLayoutVars>
      </dgm:prSet>
      <dgm:spPr/>
    </dgm:pt>
    <dgm:pt modelId="{BFA7457F-CB04-43FE-A8EF-EC5C2FC526B4}" type="pres">
      <dgm:prSet presAssocID="{AAD205C7-689B-4544-BC1B-035B9A9784D1}" presName="spacer" presStyleCnt="0"/>
      <dgm:spPr/>
    </dgm:pt>
    <dgm:pt modelId="{60B51E3F-A6F6-4673-9D94-48AD04D71C30}" type="pres">
      <dgm:prSet presAssocID="{9ABEBC08-B340-48FA-A5CA-38705161BF8C}" presName="parentText" presStyleLbl="node1" presStyleIdx="4" presStyleCnt="6" custLinFactY="-12509" custLinFactNeighborY="-100000">
        <dgm:presLayoutVars>
          <dgm:chMax val="0"/>
          <dgm:bulletEnabled val="1"/>
        </dgm:presLayoutVars>
      </dgm:prSet>
      <dgm:spPr/>
    </dgm:pt>
    <dgm:pt modelId="{82ABAACA-810A-402A-9D06-4625426F28F0}" type="pres">
      <dgm:prSet presAssocID="{18A7FF4C-11E2-4A9B-8042-C6D6CA16FA33}" presName="spacer" presStyleCnt="0"/>
      <dgm:spPr/>
    </dgm:pt>
    <dgm:pt modelId="{16BC5057-8078-4517-86B7-1202F2D2B75E}" type="pres">
      <dgm:prSet presAssocID="{A61B8CFE-8AAE-4784-8479-312065E87D39}" presName="parentText" presStyleLbl="node1" presStyleIdx="5" presStyleCnt="6" custFlipVert="1" custScaleY="98359" custLinFactNeighborX="-1833" custLinFactNeighborY="26921">
        <dgm:presLayoutVars>
          <dgm:chMax val="0"/>
          <dgm:bulletEnabled val="1"/>
        </dgm:presLayoutVars>
      </dgm:prSet>
      <dgm:spPr/>
    </dgm:pt>
  </dgm:ptLst>
  <dgm:cxnLst>
    <dgm:cxn modelId="{A5916D0E-4226-4E8D-998F-68C70C96BEE8}" srcId="{AB7467EA-5273-4314-9F82-C77DA9422A3D}" destId="{9ABEBC08-B340-48FA-A5CA-38705161BF8C}" srcOrd="4" destOrd="0" parTransId="{5E943888-8689-432B-9A50-6742A1EDB831}" sibTransId="{18A7FF4C-11E2-4A9B-8042-C6D6CA16FA33}"/>
    <dgm:cxn modelId="{BD03F637-3FC9-482E-BB90-5903946EC3AC}" type="presOf" srcId="{4D08551D-F4CE-471C-972B-06187290BFEA}" destId="{C77E57DA-13CA-4313-9C10-CC4FE6F92DFA}" srcOrd="0" destOrd="0" presId="urn:microsoft.com/office/officeart/2005/8/layout/vList2"/>
    <dgm:cxn modelId="{49E8B845-867A-43A3-9640-E956749EF3D1}" type="presOf" srcId="{A61B8CFE-8AAE-4784-8479-312065E87D39}" destId="{16BC5057-8078-4517-86B7-1202F2D2B75E}" srcOrd="0" destOrd="0" presId="urn:microsoft.com/office/officeart/2005/8/layout/vList2"/>
    <dgm:cxn modelId="{FAEBAB66-83C9-4423-B6E1-3444E7E97DCA}" type="presOf" srcId="{F307C3FC-FB85-437E-B51F-6A3EABA60733}" destId="{275C3996-B5AD-416C-ABE6-BE431B37490F}" srcOrd="0" destOrd="0" presId="urn:microsoft.com/office/officeart/2005/8/layout/vList2"/>
    <dgm:cxn modelId="{9832216B-5FDF-455E-A90E-3458AD8669CC}" srcId="{AB7467EA-5273-4314-9F82-C77DA9422A3D}" destId="{F307C3FC-FB85-437E-B51F-6A3EABA60733}" srcOrd="0" destOrd="0" parTransId="{E92D87BB-6D57-43AC-8071-B8DD882E8D21}" sibTransId="{D8BF7BEC-4962-4D20-B55A-2B1FF2CD86B4}"/>
    <dgm:cxn modelId="{A1FEB36F-2306-4F55-A6F2-5DCBA5EE7D7C}" type="presOf" srcId="{AB7467EA-5273-4314-9F82-C77DA9422A3D}" destId="{98D4A839-79F5-4E25-9621-67177F457E43}" srcOrd="0" destOrd="0" presId="urn:microsoft.com/office/officeart/2005/8/layout/vList2"/>
    <dgm:cxn modelId="{FCEF5451-DC34-45DE-96D4-5369C49144C7}" srcId="{AB7467EA-5273-4314-9F82-C77DA9422A3D}" destId="{F08D1A50-061A-4FA4-834E-453E9330236F}" srcOrd="3" destOrd="0" parTransId="{341063E5-175D-49B9-BA3D-6291764BEFE2}" sibTransId="{AAD205C7-689B-4544-BC1B-035B9A9784D1}"/>
    <dgm:cxn modelId="{75667871-DA90-4C48-9990-81D43ABF3A7D}" type="presOf" srcId="{F08D1A50-061A-4FA4-834E-453E9330236F}" destId="{B5448A34-9D09-4BAB-A968-6B28EBE302C6}" srcOrd="0" destOrd="0" presId="urn:microsoft.com/office/officeart/2005/8/layout/vList2"/>
    <dgm:cxn modelId="{45A98B54-98A9-4B2B-931C-6F54DA7DE6CA}" type="presOf" srcId="{1EAA361E-2781-45FB-9177-59B2F0FD361C}" destId="{E3C20FE4-85D3-4C34-8900-F00EF4DFA6EB}" srcOrd="0" destOrd="0" presId="urn:microsoft.com/office/officeart/2005/8/layout/vList2"/>
    <dgm:cxn modelId="{C70F357B-D802-4797-A5E5-3912ED744C2D}" type="presOf" srcId="{9ABEBC08-B340-48FA-A5CA-38705161BF8C}" destId="{60B51E3F-A6F6-4673-9D94-48AD04D71C30}" srcOrd="0" destOrd="0" presId="urn:microsoft.com/office/officeart/2005/8/layout/vList2"/>
    <dgm:cxn modelId="{DE9D649B-64A8-448C-BAA5-A47AFEE62A22}" srcId="{AB7467EA-5273-4314-9F82-C77DA9422A3D}" destId="{1EAA361E-2781-45FB-9177-59B2F0FD361C}" srcOrd="1" destOrd="0" parTransId="{C91AAED9-BD47-4A55-B7F3-981C19804D35}" sibTransId="{E99838BC-F9BF-481F-9369-2AA242BDACCA}"/>
    <dgm:cxn modelId="{35DE30C9-C9D1-45FF-86C7-BF556CE889F3}" srcId="{AB7467EA-5273-4314-9F82-C77DA9422A3D}" destId="{A61B8CFE-8AAE-4784-8479-312065E87D39}" srcOrd="5" destOrd="0" parTransId="{F4DEFD63-26A8-4D02-BB19-6ACD6467FAE2}" sibTransId="{1D716BBA-9B70-4618-AC32-69B36980207D}"/>
    <dgm:cxn modelId="{4BD03BE8-1379-439B-918F-F838ADB12C15}" srcId="{AB7467EA-5273-4314-9F82-C77DA9422A3D}" destId="{4D08551D-F4CE-471C-972B-06187290BFEA}" srcOrd="2" destOrd="0" parTransId="{B8C72328-0117-4517-B6CA-38DCA3CAEC7F}" sibTransId="{B284F2FE-CEC2-472B-9CAF-6BBCC7031475}"/>
    <dgm:cxn modelId="{BE907FD8-3CFA-481D-910D-8FC43806DCF5}" type="presParOf" srcId="{98D4A839-79F5-4E25-9621-67177F457E43}" destId="{275C3996-B5AD-416C-ABE6-BE431B37490F}" srcOrd="0" destOrd="0" presId="urn:microsoft.com/office/officeart/2005/8/layout/vList2"/>
    <dgm:cxn modelId="{344CA2A5-AAA7-4659-92A9-E9A7063EB865}" type="presParOf" srcId="{98D4A839-79F5-4E25-9621-67177F457E43}" destId="{2D7A082F-3005-43A3-BF4D-E5F506E8942B}" srcOrd="1" destOrd="0" presId="urn:microsoft.com/office/officeart/2005/8/layout/vList2"/>
    <dgm:cxn modelId="{9216C3C6-963B-4D9F-9D36-F42DD06D662C}" type="presParOf" srcId="{98D4A839-79F5-4E25-9621-67177F457E43}" destId="{E3C20FE4-85D3-4C34-8900-F00EF4DFA6EB}" srcOrd="2" destOrd="0" presId="urn:microsoft.com/office/officeart/2005/8/layout/vList2"/>
    <dgm:cxn modelId="{5CC01800-9CBD-416F-AE78-67C172B3F7D0}" type="presParOf" srcId="{98D4A839-79F5-4E25-9621-67177F457E43}" destId="{C3A5BFC7-64F7-4235-85B3-F216944C95FD}" srcOrd="3" destOrd="0" presId="urn:microsoft.com/office/officeart/2005/8/layout/vList2"/>
    <dgm:cxn modelId="{BFD08123-6CD5-458F-9436-BD683E44BA59}" type="presParOf" srcId="{98D4A839-79F5-4E25-9621-67177F457E43}" destId="{C77E57DA-13CA-4313-9C10-CC4FE6F92DFA}" srcOrd="4" destOrd="0" presId="urn:microsoft.com/office/officeart/2005/8/layout/vList2"/>
    <dgm:cxn modelId="{533D481E-BEDB-486A-9592-1A9B3B328893}" type="presParOf" srcId="{98D4A839-79F5-4E25-9621-67177F457E43}" destId="{7FA7FB80-25A6-4213-9773-77C69A101A5A}" srcOrd="5" destOrd="0" presId="urn:microsoft.com/office/officeart/2005/8/layout/vList2"/>
    <dgm:cxn modelId="{CE4E32D0-40D0-47F6-9775-B654C8827790}" type="presParOf" srcId="{98D4A839-79F5-4E25-9621-67177F457E43}" destId="{B5448A34-9D09-4BAB-A968-6B28EBE302C6}" srcOrd="6" destOrd="0" presId="urn:microsoft.com/office/officeart/2005/8/layout/vList2"/>
    <dgm:cxn modelId="{BE83904C-9277-4B34-8AEF-75F645FE8D5D}" type="presParOf" srcId="{98D4A839-79F5-4E25-9621-67177F457E43}" destId="{BFA7457F-CB04-43FE-A8EF-EC5C2FC526B4}" srcOrd="7" destOrd="0" presId="urn:microsoft.com/office/officeart/2005/8/layout/vList2"/>
    <dgm:cxn modelId="{F47A7D3D-B126-42A4-9D58-D6B50E9CD2E6}" type="presParOf" srcId="{98D4A839-79F5-4E25-9621-67177F457E43}" destId="{60B51E3F-A6F6-4673-9D94-48AD04D71C30}" srcOrd="8" destOrd="0" presId="urn:microsoft.com/office/officeart/2005/8/layout/vList2"/>
    <dgm:cxn modelId="{1B1A8C2C-E6AB-4550-BAE0-E9BEF1C9B240}" type="presParOf" srcId="{98D4A839-79F5-4E25-9621-67177F457E43}" destId="{82ABAACA-810A-402A-9D06-4625426F28F0}" srcOrd="9" destOrd="0" presId="urn:microsoft.com/office/officeart/2005/8/layout/vList2"/>
    <dgm:cxn modelId="{9BA3238E-EDA7-48DD-A415-77767A4C21B8}" type="presParOf" srcId="{98D4A839-79F5-4E25-9621-67177F457E43}" destId="{16BC5057-8078-4517-86B7-1202F2D2B75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A2910-AC2F-424C-BA55-503E672BD5C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6FE8C-F799-456D-B606-887B8B7E7E1E}">
      <dgm:prSet/>
      <dgm:spPr/>
      <dgm:t>
        <a:bodyPr/>
        <a:lstStyle/>
        <a:p>
          <a:pPr>
            <a:defRPr b="1"/>
          </a:pPr>
          <a:r>
            <a:rPr lang="en-US"/>
            <a:t>Started the program in 2008</a:t>
          </a:r>
        </a:p>
      </dgm:t>
    </dgm:pt>
    <dgm:pt modelId="{1246D894-914D-4C9F-9944-295A1B4C03B5}" type="parTrans" cxnId="{90254E89-96A5-4D13-8BC4-6AE95201C643}">
      <dgm:prSet/>
      <dgm:spPr/>
      <dgm:t>
        <a:bodyPr/>
        <a:lstStyle/>
        <a:p>
          <a:endParaRPr lang="en-US"/>
        </a:p>
      </dgm:t>
    </dgm:pt>
    <dgm:pt modelId="{72CC35DA-15D1-4077-9687-EBBDCDD72D86}" type="sibTrans" cxnId="{90254E89-96A5-4D13-8BC4-6AE95201C643}">
      <dgm:prSet/>
      <dgm:spPr/>
      <dgm:t>
        <a:bodyPr/>
        <a:lstStyle/>
        <a:p>
          <a:endParaRPr lang="en-US"/>
        </a:p>
      </dgm:t>
    </dgm:pt>
    <dgm:pt modelId="{4E10B84C-DE19-4F05-87E8-8750F31C64BD}">
      <dgm:prSet/>
      <dgm:spPr/>
      <dgm:t>
        <a:bodyPr/>
        <a:lstStyle/>
        <a:p>
          <a:pPr>
            <a:defRPr b="1"/>
          </a:pPr>
          <a:r>
            <a:rPr lang="en-US"/>
            <a:t>Administered by the MSIS department</a:t>
          </a:r>
        </a:p>
      </dgm:t>
    </dgm:pt>
    <dgm:pt modelId="{042D8DA0-4AAF-488B-9D0F-FA49609D8D0C}" type="parTrans" cxnId="{D60747DC-4E9D-44BD-82D0-D3CDE5851EC2}">
      <dgm:prSet/>
      <dgm:spPr/>
      <dgm:t>
        <a:bodyPr/>
        <a:lstStyle/>
        <a:p>
          <a:endParaRPr lang="en-US"/>
        </a:p>
      </dgm:t>
    </dgm:pt>
    <dgm:pt modelId="{FCADB15E-82BB-466D-BB56-C797E7E61400}" type="sibTrans" cxnId="{D60747DC-4E9D-44BD-82D0-D3CDE5851EC2}">
      <dgm:prSet/>
      <dgm:spPr/>
      <dgm:t>
        <a:bodyPr/>
        <a:lstStyle/>
        <a:p>
          <a:endParaRPr lang="en-US"/>
        </a:p>
      </dgm:t>
    </dgm:pt>
    <dgm:pt modelId="{1F02D67B-5E0D-46A0-9EDD-5FE468FB64FB}">
      <dgm:prSet/>
      <dgm:spPr/>
      <dgm:t>
        <a:bodyPr/>
        <a:lstStyle/>
        <a:p>
          <a:r>
            <a:rPr lang="en-US"/>
            <a:t>Dept Faculty http://www.business.rutgers.edu/msis/faculty</a:t>
          </a:r>
        </a:p>
      </dgm:t>
    </dgm:pt>
    <dgm:pt modelId="{AD9BF08E-D2C6-496E-8ABC-E41C081F17E1}" type="parTrans" cxnId="{B09EE46F-F846-42B5-9F36-FF03DC97EEA7}">
      <dgm:prSet/>
      <dgm:spPr/>
      <dgm:t>
        <a:bodyPr/>
        <a:lstStyle/>
        <a:p>
          <a:endParaRPr lang="en-US"/>
        </a:p>
      </dgm:t>
    </dgm:pt>
    <dgm:pt modelId="{711A0339-0A9E-4917-8D66-8C824B835B81}" type="sibTrans" cxnId="{B09EE46F-F846-42B5-9F36-FF03DC97EEA7}">
      <dgm:prSet/>
      <dgm:spPr/>
      <dgm:t>
        <a:bodyPr/>
        <a:lstStyle/>
        <a:p>
          <a:endParaRPr lang="en-US"/>
        </a:p>
      </dgm:t>
    </dgm:pt>
    <dgm:pt modelId="{B81A7C20-0DA9-47B5-B917-4146FFF86B01}">
      <dgm:prSet/>
      <dgm:spPr/>
      <dgm:t>
        <a:bodyPr/>
        <a:lstStyle/>
        <a:p>
          <a:pPr>
            <a:defRPr b="1"/>
          </a:pPr>
          <a:r>
            <a:rPr lang="en-US"/>
            <a:t>Enrollment</a:t>
          </a:r>
        </a:p>
      </dgm:t>
    </dgm:pt>
    <dgm:pt modelId="{E9B36BD1-C7AA-4A2C-8343-2591E2873A20}" type="parTrans" cxnId="{5B60B157-1F5C-4414-ACD0-A6A30AE11DDE}">
      <dgm:prSet/>
      <dgm:spPr/>
      <dgm:t>
        <a:bodyPr/>
        <a:lstStyle/>
        <a:p>
          <a:endParaRPr lang="en-US"/>
        </a:p>
      </dgm:t>
    </dgm:pt>
    <dgm:pt modelId="{9703A4B2-EF2F-44D6-9D12-C6BF13F11A76}" type="sibTrans" cxnId="{5B60B157-1F5C-4414-ACD0-A6A30AE11DDE}">
      <dgm:prSet/>
      <dgm:spPr/>
      <dgm:t>
        <a:bodyPr/>
        <a:lstStyle/>
        <a:p>
          <a:endParaRPr lang="en-US"/>
        </a:p>
      </dgm:t>
    </dgm:pt>
    <dgm:pt modelId="{DA13839B-B588-4580-92FA-D8A17756F911}">
      <dgm:prSet/>
      <dgm:spPr/>
      <dgm:t>
        <a:bodyPr/>
        <a:lstStyle/>
        <a:p>
          <a:r>
            <a:rPr lang="en-US"/>
            <a:t>2012-2013, 17 students</a:t>
          </a:r>
        </a:p>
      </dgm:t>
    </dgm:pt>
    <dgm:pt modelId="{2F40079C-9A12-4510-8FCD-D723074912FC}" type="parTrans" cxnId="{334D6770-186F-40B9-9C63-21578B235397}">
      <dgm:prSet/>
      <dgm:spPr/>
      <dgm:t>
        <a:bodyPr/>
        <a:lstStyle/>
        <a:p>
          <a:endParaRPr lang="en-US"/>
        </a:p>
      </dgm:t>
    </dgm:pt>
    <dgm:pt modelId="{4D276511-7501-4C27-865D-1AA823900423}" type="sibTrans" cxnId="{334D6770-186F-40B9-9C63-21578B235397}">
      <dgm:prSet/>
      <dgm:spPr/>
      <dgm:t>
        <a:bodyPr/>
        <a:lstStyle/>
        <a:p>
          <a:endParaRPr lang="en-US"/>
        </a:p>
      </dgm:t>
    </dgm:pt>
    <dgm:pt modelId="{BBCA4D78-D063-40D5-BBF1-FBFF440A6B72}">
      <dgm:prSet/>
      <dgm:spPr/>
      <dgm:t>
        <a:bodyPr/>
        <a:lstStyle/>
        <a:p>
          <a:r>
            <a:rPr lang="en-US"/>
            <a:t>2013-2014, 21 students</a:t>
          </a:r>
        </a:p>
      </dgm:t>
    </dgm:pt>
    <dgm:pt modelId="{75EDD7C0-8EC5-4B0D-8919-BCA70959BFB6}" type="parTrans" cxnId="{7D7EBE1A-166A-4FCA-9F1C-F693B823E8EE}">
      <dgm:prSet/>
      <dgm:spPr/>
      <dgm:t>
        <a:bodyPr/>
        <a:lstStyle/>
        <a:p>
          <a:endParaRPr lang="en-US"/>
        </a:p>
      </dgm:t>
    </dgm:pt>
    <dgm:pt modelId="{8AFC18F5-00B0-4253-96F1-ED38EA986B22}" type="sibTrans" cxnId="{7D7EBE1A-166A-4FCA-9F1C-F693B823E8EE}">
      <dgm:prSet/>
      <dgm:spPr/>
      <dgm:t>
        <a:bodyPr/>
        <a:lstStyle/>
        <a:p>
          <a:endParaRPr lang="en-US"/>
        </a:p>
      </dgm:t>
    </dgm:pt>
    <dgm:pt modelId="{8EF9B228-E9ED-4A5F-995E-733BEECD303C}">
      <dgm:prSet/>
      <dgm:spPr/>
      <dgm:t>
        <a:bodyPr/>
        <a:lstStyle/>
        <a:p>
          <a:r>
            <a:rPr lang="en-US"/>
            <a:t>2014-2015, 41 students</a:t>
          </a:r>
        </a:p>
      </dgm:t>
    </dgm:pt>
    <dgm:pt modelId="{95E87625-7DFC-4B49-8FA0-9EAAC87EF0CE}" type="parTrans" cxnId="{D39C1B85-E62F-4FFC-9592-7858139F074C}">
      <dgm:prSet/>
      <dgm:spPr/>
      <dgm:t>
        <a:bodyPr/>
        <a:lstStyle/>
        <a:p>
          <a:endParaRPr lang="en-US"/>
        </a:p>
      </dgm:t>
    </dgm:pt>
    <dgm:pt modelId="{7521751E-7C5C-4ECD-AC4E-3CC1C6220E34}" type="sibTrans" cxnId="{D39C1B85-E62F-4FFC-9592-7858139F074C}">
      <dgm:prSet/>
      <dgm:spPr/>
      <dgm:t>
        <a:bodyPr/>
        <a:lstStyle/>
        <a:p>
          <a:endParaRPr lang="en-US"/>
        </a:p>
      </dgm:t>
    </dgm:pt>
    <dgm:pt modelId="{F4024F77-9793-4FF1-B9EC-84A9AD627EA2}">
      <dgm:prSet/>
      <dgm:spPr/>
      <dgm:t>
        <a:bodyPr/>
        <a:lstStyle/>
        <a:p>
          <a:r>
            <a:rPr lang="en-US"/>
            <a:t>2015-2016, 102 students</a:t>
          </a:r>
        </a:p>
      </dgm:t>
    </dgm:pt>
    <dgm:pt modelId="{8A0FF4C6-D06D-4402-A9C4-5AC7054FAAC1}" type="parTrans" cxnId="{E46435AF-CC07-4A98-B704-E77B52A19808}">
      <dgm:prSet/>
      <dgm:spPr/>
      <dgm:t>
        <a:bodyPr/>
        <a:lstStyle/>
        <a:p>
          <a:endParaRPr lang="en-US"/>
        </a:p>
      </dgm:t>
    </dgm:pt>
    <dgm:pt modelId="{841E2071-358A-4319-B9EA-88726E892C56}" type="sibTrans" cxnId="{E46435AF-CC07-4A98-B704-E77B52A19808}">
      <dgm:prSet/>
      <dgm:spPr/>
      <dgm:t>
        <a:bodyPr/>
        <a:lstStyle/>
        <a:p>
          <a:endParaRPr lang="en-US"/>
        </a:p>
      </dgm:t>
    </dgm:pt>
    <dgm:pt modelId="{32DE8A2E-2215-4729-B666-9B241F8FD2D9}">
      <dgm:prSet/>
      <dgm:spPr/>
      <dgm:t>
        <a:bodyPr/>
        <a:lstStyle/>
        <a:p>
          <a:r>
            <a:rPr lang="en-US"/>
            <a:t>2016-2017, 274 students</a:t>
          </a:r>
        </a:p>
      </dgm:t>
    </dgm:pt>
    <dgm:pt modelId="{481CBEBB-D6E4-417D-AD2F-4C1DFB0A95DE}" type="parTrans" cxnId="{945555D9-769B-4599-8F4F-D5337E03032E}">
      <dgm:prSet/>
      <dgm:spPr/>
      <dgm:t>
        <a:bodyPr/>
        <a:lstStyle/>
        <a:p>
          <a:endParaRPr lang="en-US"/>
        </a:p>
      </dgm:t>
    </dgm:pt>
    <dgm:pt modelId="{C023AC76-0CF5-4E99-B1CE-A52CAEF925EC}" type="sibTrans" cxnId="{945555D9-769B-4599-8F4F-D5337E03032E}">
      <dgm:prSet/>
      <dgm:spPr/>
      <dgm:t>
        <a:bodyPr/>
        <a:lstStyle/>
        <a:p>
          <a:endParaRPr lang="en-US"/>
        </a:p>
      </dgm:t>
    </dgm:pt>
    <dgm:pt modelId="{1F829E0F-F366-4598-92BE-BA92980D2A88}">
      <dgm:prSet/>
      <dgm:spPr/>
      <dgm:t>
        <a:bodyPr/>
        <a:lstStyle/>
        <a:p>
          <a:r>
            <a:rPr lang="en-US"/>
            <a:t>2017-2018, 343 students</a:t>
          </a:r>
        </a:p>
      </dgm:t>
    </dgm:pt>
    <dgm:pt modelId="{C14DC01C-5279-4C4F-9BE2-5E15883CFB59}" type="parTrans" cxnId="{07EB7D5C-4FF0-452F-A85A-F97E3378BBB9}">
      <dgm:prSet/>
      <dgm:spPr/>
      <dgm:t>
        <a:bodyPr/>
        <a:lstStyle/>
        <a:p>
          <a:endParaRPr lang="en-US"/>
        </a:p>
      </dgm:t>
    </dgm:pt>
    <dgm:pt modelId="{A7C00CA1-7481-43B7-8EAB-177F659857E5}" type="sibTrans" cxnId="{07EB7D5C-4FF0-452F-A85A-F97E3378BBB9}">
      <dgm:prSet/>
      <dgm:spPr/>
      <dgm:t>
        <a:bodyPr/>
        <a:lstStyle/>
        <a:p>
          <a:endParaRPr lang="en-US"/>
        </a:p>
      </dgm:t>
    </dgm:pt>
    <dgm:pt modelId="{65E8CF4B-DBF9-41F5-8D54-361A9496C8B2}">
      <dgm:prSet/>
      <dgm:spPr/>
      <dgm:t>
        <a:bodyPr/>
        <a:lstStyle/>
        <a:p>
          <a:r>
            <a:rPr lang="en-US"/>
            <a:t>2018-2019, 389 students</a:t>
          </a:r>
        </a:p>
      </dgm:t>
    </dgm:pt>
    <dgm:pt modelId="{1436253C-EFD4-42BF-8850-901D69DA7B88}" type="parTrans" cxnId="{B853092A-86AB-4085-88B7-B18381F941C9}">
      <dgm:prSet/>
      <dgm:spPr/>
      <dgm:t>
        <a:bodyPr/>
        <a:lstStyle/>
        <a:p>
          <a:endParaRPr lang="en-US"/>
        </a:p>
      </dgm:t>
    </dgm:pt>
    <dgm:pt modelId="{E9DC037C-DB4E-41FE-A100-C24CF8609268}" type="sibTrans" cxnId="{B853092A-86AB-4085-88B7-B18381F941C9}">
      <dgm:prSet/>
      <dgm:spPr/>
      <dgm:t>
        <a:bodyPr/>
        <a:lstStyle/>
        <a:p>
          <a:endParaRPr lang="en-US"/>
        </a:p>
      </dgm:t>
    </dgm:pt>
    <dgm:pt modelId="{529FB6EA-10F1-45AF-AA01-B5F8025AEC8A}">
      <dgm:prSet/>
      <dgm:spPr/>
      <dgm:t>
        <a:bodyPr/>
        <a:lstStyle/>
        <a:p>
          <a:r>
            <a:rPr lang="en-US" dirty="0"/>
            <a:t>2019-2020, 391 students</a:t>
          </a:r>
        </a:p>
        <a:p>
          <a:r>
            <a:rPr lang="en-US" dirty="0"/>
            <a:t>2020-2021, 88 students</a:t>
          </a:r>
        </a:p>
        <a:p>
          <a:endParaRPr lang="en-US" dirty="0"/>
        </a:p>
      </dgm:t>
    </dgm:pt>
    <dgm:pt modelId="{E15F90D8-912F-4B33-AA61-D821894D067E}" type="parTrans" cxnId="{BC1787E5-C88D-456F-BFBD-B37985143431}">
      <dgm:prSet/>
      <dgm:spPr/>
      <dgm:t>
        <a:bodyPr/>
        <a:lstStyle/>
        <a:p>
          <a:endParaRPr lang="en-US"/>
        </a:p>
      </dgm:t>
    </dgm:pt>
    <dgm:pt modelId="{AEE71B90-7C6D-4F09-A51D-C549EBFACFFE}" type="sibTrans" cxnId="{BC1787E5-C88D-456F-BFBD-B37985143431}">
      <dgm:prSet/>
      <dgm:spPr/>
      <dgm:t>
        <a:bodyPr/>
        <a:lstStyle/>
        <a:p>
          <a:endParaRPr lang="en-US"/>
        </a:p>
      </dgm:t>
    </dgm:pt>
    <dgm:pt modelId="{ABDC0D16-3424-4CF7-BF98-E4248237FDAA}">
      <dgm:prSet/>
      <dgm:spPr/>
      <dgm:t>
        <a:bodyPr/>
        <a:lstStyle/>
        <a:p>
          <a:pPr>
            <a:defRPr b="1"/>
          </a:pPr>
          <a:r>
            <a:rPr lang="en-US" dirty="0"/>
            <a:t>Fall 2021</a:t>
          </a:r>
        </a:p>
      </dgm:t>
    </dgm:pt>
    <dgm:pt modelId="{0FC7A2F9-4332-46B0-926A-040491050C5D}" type="parTrans" cxnId="{26814A8D-4E8C-4E10-B03C-9E545A37E117}">
      <dgm:prSet/>
      <dgm:spPr/>
      <dgm:t>
        <a:bodyPr/>
        <a:lstStyle/>
        <a:p>
          <a:endParaRPr lang="en-US"/>
        </a:p>
      </dgm:t>
    </dgm:pt>
    <dgm:pt modelId="{BED2AEEB-E43B-4EC0-BBCD-661885005249}" type="sibTrans" cxnId="{26814A8D-4E8C-4E10-B03C-9E545A37E117}">
      <dgm:prSet/>
      <dgm:spPr/>
      <dgm:t>
        <a:bodyPr/>
        <a:lstStyle/>
        <a:p>
          <a:endParaRPr lang="en-US"/>
        </a:p>
      </dgm:t>
    </dgm:pt>
    <dgm:pt modelId="{E2B69EEC-73B4-4A00-B1FD-69367B9014A8}">
      <dgm:prSet/>
      <dgm:spPr/>
      <dgm:t>
        <a:bodyPr/>
        <a:lstStyle/>
        <a:p>
          <a:r>
            <a:rPr lang="en-US" dirty="0"/>
            <a:t>Over 390 applications were received</a:t>
          </a:r>
        </a:p>
      </dgm:t>
    </dgm:pt>
    <dgm:pt modelId="{EBE3E8D4-4B80-4A2E-ADB8-EDE280838F5D}" type="parTrans" cxnId="{36C75B4A-4217-4F7A-9EFF-6B6D10E335CD}">
      <dgm:prSet/>
      <dgm:spPr/>
      <dgm:t>
        <a:bodyPr/>
        <a:lstStyle/>
        <a:p>
          <a:endParaRPr lang="en-US"/>
        </a:p>
      </dgm:t>
    </dgm:pt>
    <dgm:pt modelId="{34847F62-FEBF-49F1-BEDA-676933B25346}" type="sibTrans" cxnId="{36C75B4A-4217-4F7A-9EFF-6B6D10E335CD}">
      <dgm:prSet/>
      <dgm:spPr/>
      <dgm:t>
        <a:bodyPr/>
        <a:lstStyle/>
        <a:p>
          <a:endParaRPr lang="en-US"/>
        </a:p>
      </dgm:t>
    </dgm:pt>
    <dgm:pt modelId="{12C51A54-48C5-49D0-9FAD-D40C020AF349}">
      <dgm:prSet/>
      <dgm:spPr/>
      <dgm:t>
        <a:bodyPr/>
        <a:lstStyle/>
        <a:p>
          <a:r>
            <a:rPr lang="en-US" dirty="0"/>
            <a:t>91 new students enrolled</a:t>
          </a:r>
        </a:p>
      </dgm:t>
    </dgm:pt>
    <dgm:pt modelId="{BF12526A-A7C3-4CCD-8228-599FE2BA50E6}" type="parTrans" cxnId="{7B2A9986-7913-4C15-8C17-1213CB1FBF66}">
      <dgm:prSet/>
      <dgm:spPr/>
      <dgm:t>
        <a:bodyPr/>
        <a:lstStyle/>
        <a:p>
          <a:endParaRPr lang="en-US"/>
        </a:p>
      </dgm:t>
    </dgm:pt>
    <dgm:pt modelId="{E986DD84-87C6-498C-9263-5B4C9AA87D95}" type="sibTrans" cxnId="{7B2A9986-7913-4C15-8C17-1213CB1FBF66}">
      <dgm:prSet/>
      <dgm:spPr/>
      <dgm:t>
        <a:bodyPr/>
        <a:lstStyle/>
        <a:p>
          <a:endParaRPr lang="en-US"/>
        </a:p>
      </dgm:t>
    </dgm:pt>
    <dgm:pt modelId="{6D753B66-BAD3-4CD9-A676-8D4428C73781}">
      <dgm:prSet/>
      <dgm:spPr/>
      <dgm:t>
        <a:bodyPr/>
        <a:lstStyle/>
        <a:p>
          <a:pPr>
            <a:defRPr b="1"/>
          </a:pPr>
          <a:r>
            <a:rPr lang="en-US" dirty="0"/>
            <a:t>Spring 2022</a:t>
          </a:r>
        </a:p>
      </dgm:t>
    </dgm:pt>
    <dgm:pt modelId="{B1BBF976-1288-4CDE-8C5E-AE32B030E237}" type="parTrans" cxnId="{F74337C6-B2CB-4206-92DF-389B57D24753}">
      <dgm:prSet/>
      <dgm:spPr/>
      <dgm:t>
        <a:bodyPr/>
        <a:lstStyle/>
        <a:p>
          <a:endParaRPr lang="en-US"/>
        </a:p>
      </dgm:t>
    </dgm:pt>
    <dgm:pt modelId="{1B818222-9EF8-4008-91EE-C12449CC7820}" type="sibTrans" cxnId="{F74337C6-B2CB-4206-92DF-389B57D24753}">
      <dgm:prSet/>
      <dgm:spPr/>
      <dgm:t>
        <a:bodyPr/>
        <a:lstStyle/>
        <a:p>
          <a:endParaRPr lang="en-US"/>
        </a:p>
      </dgm:t>
    </dgm:pt>
    <dgm:pt modelId="{C22D8F3D-95F3-45D8-8699-C8C66A6DD725}">
      <dgm:prSet/>
      <dgm:spPr/>
      <dgm:t>
        <a:bodyPr/>
        <a:lstStyle/>
        <a:p>
          <a:r>
            <a:rPr lang="en-US" dirty="0"/>
            <a:t>114 applications</a:t>
          </a:r>
        </a:p>
      </dgm:t>
    </dgm:pt>
    <dgm:pt modelId="{1D3FFD8E-EC68-47A8-B366-988F714BD20C}" type="parTrans" cxnId="{185BDC5F-BADB-4D76-9F9F-2A0B5D27386D}">
      <dgm:prSet/>
      <dgm:spPr/>
      <dgm:t>
        <a:bodyPr/>
        <a:lstStyle/>
        <a:p>
          <a:endParaRPr lang="en-US"/>
        </a:p>
      </dgm:t>
    </dgm:pt>
    <dgm:pt modelId="{EF0782CC-DC1B-4DF8-915D-F3A1C1C98338}" type="sibTrans" cxnId="{185BDC5F-BADB-4D76-9F9F-2A0B5D27386D}">
      <dgm:prSet/>
      <dgm:spPr/>
      <dgm:t>
        <a:bodyPr/>
        <a:lstStyle/>
        <a:p>
          <a:endParaRPr lang="en-US"/>
        </a:p>
      </dgm:t>
    </dgm:pt>
    <dgm:pt modelId="{353B0AFF-A37C-4E31-9881-0AC5A5E06A99}">
      <dgm:prSet/>
      <dgm:spPr/>
      <dgm:t>
        <a:bodyPr/>
        <a:lstStyle/>
        <a:p>
          <a:r>
            <a:rPr lang="en-US" dirty="0"/>
            <a:t>28 new students</a:t>
          </a:r>
        </a:p>
      </dgm:t>
    </dgm:pt>
    <dgm:pt modelId="{211258BE-E5F0-4708-9A54-F3825FC96922}" type="parTrans" cxnId="{FCEEFF29-B3A3-428F-B558-B51EC4E77EFF}">
      <dgm:prSet/>
      <dgm:spPr/>
      <dgm:t>
        <a:bodyPr/>
        <a:lstStyle/>
        <a:p>
          <a:endParaRPr lang="en-US"/>
        </a:p>
      </dgm:t>
    </dgm:pt>
    <dgm:pt modelId="{CA43E5AC-37AE-42EB-9664-91FEC6EC4C2E}" type="sibTrans" cxnId="{FCEEFF29-B3A3-428F-B558-B51EC4E77EFF}">
      <dgm:prSet/>
      <dgm:spPr/>
      <dgm:t>
        <a:bodyPr/>
        <a:lstStyle/>
        <a:p>
          <a:endParaRPr lang="en-US"/>
        </a:p>
      </dgm:t>
    </dgm:pt>
    <dgm:pt modelId="{856260D8-859F-4B56-8520-CC7AE9AA8DC7}" type="pres">
      <dgm:prSet presAssocID="{5C8A2910-AC2F-424C-BA55-503E672BD5C8}" presName="root" presStyleCnt="0">
        <dgm:presLayoutVars>
          <dgm:dir/>
          <dgm:resizeHandles val="exact"/>
        </dgm:presLayoutVars>
      </dgm:prSet>
      <dgm:spPr/>
    </dgm:pt>
    <dgm:pt modelId="{EFB6CBDD-CCA0-45B9-83C4-E0C5D96159D1}" type="pres">
      <dgm:prSet presAssocID="{9976FE8C-F799-456D-B606-887B8B7E7E1E}" presName="compNode" presStyleCnt="0"/>
      <dgm:spPr/>
    </dgm:pt>
    <dgm:pt modelId="{7F63A038-FF93-4FAE-87B5-2D218070E64D}" type="pres">
      <dgm:prSet presAssocID="{9976FE8C-F799-456D-B606-887B8B7E7E1E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4F1F9A-8A1D-4898-BB7F-986FF1F948EC}" type="pres">
      <dgm:prSet presAssocID="{9976FE8C-F799-456D-B606-887B8B7E7E1E}" presName="iconSpace" presStyleCnt="0"/>
      <dgm:spPr/>
    </dgm:pt>
    <dgm:pt modelId="{408664BC-ED20-4264-A2EC-4934781A3EB9}" type="pres">
      <dgm:prSet presAssocID="{9976FE8C-F799-456D-B606-887B8B7E7E1E}" presName="parTx" presStyleLbl="revTx" presStyleIdx="0" presStyleCnt="10">
        <dgm:presLayoutVars>
          <dgm:chMax val="0"/>
          <dgm:chPref val="0"/>
        </dgm:presLayoutVars>
      </dgm:prSet>
      <dgm:spPr/>
    </dgm:pt>
    <dgm:pt modelId="{0EAA9917-E2D3-4345-ACAC-93B185627881}" type="pres">
      <dgm:prSet presAssocID="{9976FE8C-F799-456D-B606-887B8B7E7E1E}" presName="txSpace" presStyleCnt="0"/>
      <dgm:spPr/>
    </dgm:pt>
    <dgm:pt modelId="{A8B909E2-38CD-47F6-978F-2EF1C25AE37F}" type="pres">
      <dgm:prSet presAssocID="{9976FE8C-F799-456D-B606-887B8B7E7E1E}" presName="desTx" presStyleLbl="revTx" presStyleIdx="1" presStyleCnt="10">
        <dgm:presLayoutVars/>
      </dgm:prSet>
      <dgm:spPr/>
    </dgm:pt>
    <dgm:pt modelId="{F2AA9FC7-DA13-47C8-B5FA-2A2DCC0E3046}" type="pres">
      <dgm:prSet presAssocID="{72CC35DA-15D1-4077-9687-EBBDCDD72D86}" presName="sibTrans" presStyleCnt="0"/>
      <dgm:spPr/>
    </dgm:pt>
    <dgm:pt modelId="{0DC28F01-B95B-4ACC-A7D3-1E4D1915B1EB}" type="pres">
      <dgm:prSet presAssocID="{4E10B84C-DE19-4F05-87E8-8750F31C64BD}" presName="compNode" presStyleCnt="0"/>
      <dgm:spPr/>
    </dgm:pt>
    <dgm:pt modelId="{8B6A11B8-E3CD-43EA-AA2B-08D27F565B3B}" type="pres">
      <dgm:prSet presAssocID="{4E10B84C-DE19-4F05-87E8-8750F31C64BD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896C4E0-8123-4058-AC1D-14D1F088063B}" type="pres">
      <dgm:prSet presAssocID="{4E10B84C-DE19-4F05-87E8-8750F31C64BD}" presName="iconSpace" presStyleCnt="0"/>
      <dgm:spPr/>
    </dgm:pt>
    <dgm:pt modelId="{5609CCAC-F902-415D-800B-8A5FA7DBAF6B}" type="pres">
      <dgm:prSet presAssocID="{4E10B84C-DE19-4F05-87E8-8750F31C64BD}" presName="parTx" presStyleLbl="revTx" presStyleIdx="2" presStyleCnt="10">
        <dgm:presLayoutVars>
          <dgm:chMax val="0"/>
          <dgm:chPref val="0"/>
        </dgm:presLayoutVars>
      </dgm:prSet>
      <dgm:spPr/>
    </dgm:pt>
    <dgm:pt modelId="{3897D44A-B021-4922-80FF-B1DE670780B5}" type="pres">
      <dgm:prSet presAssocID="{4E10B84C-DE19-4F05-87E8-8750F31C64BD}" presName="txSpace" presStyleCnt="0"/>
      <dgm:spPr/>
    </dgm:pt>
    <dgm:pt modelId="{0699F8F4-13FF-420C-888E-B11EB2B82C1A}" type="pres">
      <dgm:prSet presAssocID="{4E10B84C-DE19-4F05-87E8-8750F31C64BD}" presName="desTx" presStyleLbl="revTx" presStyleIdx="3" presStyleCnt="10">
        <dgm:presLayoutVars/>
      </dgm:prSet>
      <dgm:spPr/>
    </dgm:pt>
    <dgm:pt modelId="{E069C63B-F2EF-43B5-8276-852E83441F6E}" type="pres">
      <dgm:prSet presAssocID="{FCADB15E-82BB-466D-BB56-C797E7E61400}" presName="sibTrans" presStyleCnt="0"/>
      <dgm:spPr/>
    </dgm:pt>
    <dgm:pt modelId="{F496403F-F096-4B11-93E9-91E3C776ACFF}" type="pres">
      <dgm:prSet presAssocID="{B81A7C20-0DA9-47B5-B917-4146FFF86B01}" presName="compNode" presStyleCnt="0"/>
      <dgm:spPr/>
    </dgm:pt>
    <dgm:pt modelId="{D97BBA47-464C-450D-A27F-5AB19A7353AB}" type="pres">
      <dgm:prSet presAssocID="{B81A7C20-0DA9-47B5-B917-4146FFF86B0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64EBF39-E214-4F6D-A596-65BF59ACBCFF}" type="pres">
      <dgm:prSet presAssocID="{B81A7C20-0DA9-47B5-B917-4146FFF86B01}" presName="iconSpace" presStyleCnt="0"/>
      <dgm:spPr/>
    </dgm:pt>
    <dgm:pt modelId="{0F2071F0-55BA-46D1-AD58-D7F5424C27AE}" type="pres">
      <dgm:prSet presAssocID="{B81A7C20-0DA9-47B5-B917-4146FFF86B01}" presName="parTx" presStyleLbl="revTx" presStyleIdx="4" presStyleCnt="10">
        <dgm:presLayoutVars>
          <dgm:chMax val="0"/>
          <dgm:chPref val="0"/>
        </dgm:presLayoutVars>
      </dgm:prSet>
      <dgm:spPr/>
    </dgm:pt>
    <dgm:pt modelId="{F9F429FF-F157-476C-9A60-A2EA87C1B4A7}" type="pres">
      <dgm:prSet presAssocID="{B81A7C20-0DA9-47B5-B917-4146FFF86B01}" presName="txSpace" presStyleCnt="0"/>
      <dgm:spPr/>
    </dgm:pt>
    <dgm:pt modelId="{BE995B23-74B6-401F-86D2-5471E97C2B33}" type="pres">
      <dgm:prSet presAssocID="{B81A7C20-0DA9-47B5-B917-4146FFF86B01}" presName="desTx" presStyleLbl="revTx" presStyleIdx="5" presStyleCnt="10">
        <dgm:presLayoutVars/>
      </dgm:prSet>
      <dgm:spPr/>
    </dgm:pt>
    <dgm:pt modelId="{079A27AA-71D8-4E53-9B7E-1347438E0F6A}" type="pres">
      <dgm:prSet presAssocID="{9703A4B2-EF2F-44D6-9D12-C6BF13F11A76}" presName="sibTrans" presStyleCnt="0"/>
      <dgm:spPr/>
    </dgm:pt>
    <dgm:pt modelId="{ABBCCDB6-E4F6-4901-8CEF-1AF73832724D}" type="pres">
      <dgm:prSet presAssocID="{ABDC0D16-3424-4CF7-BF98-E4248237FDAA}" presName="compNode" presStyleCnt="0"/>
      <dgm:spPr/>
    </dgm:pt>
    <dgm:pt modelId="{16005A9F-CE99-43BB-91E6-0C5557049C97}" type="pres">
      <dgm:prSet presAssocID="{ABDC0D16-3424-4CF7-BF98-E4248237FDAA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842797A-0A5E-4195-B6AC-912D6AB581C1}" type="pres">
      <dgm:prSet presAssocID="{ABDC0D16-3424-4CF7-BF98-E4248237FDAA}" presName="iconSpace" presStyleCnt="0"/>
      <dgm:spPr/>
    </dgm:pt>
    <dgm:pt modelId="{BDBE3432-9B58-4FB9-8C6D-17BF69C272BF}" type="pres">
      <dgm:prSet presAssocID="{ABDC0D16-3424-4CF7-BF98-E4248237FDAA}" presName="parTx" presStyleLbl="revTx" presStyleIdx="6" presStyleCnt="10">
        <dgm:presLayoutVars>
          <dgm:chMax val="0"/>
          <dgm:chPref val="0"/>
        </dgm:presLayoutVars>
      </dgm:prSet>
      <dgm:spPr/>
    </dgm:pt>
    <dgm:pt modelId="{7B4DA162-CEB0-4B53-9C66-C43A2A3B60FF}" type="pres">
      <dgm:prSet presAssocID="{ABDC0D16-3424-4CF7-BF98-E4248237FDAA}" presName="txSpace" presStyleCnt="0"/>
      <dgm:spPr/>
    </dgm:pt>
    <dgm:pt modelId="{348F4B77-54A6-447B-AF28-59D72E4D5960}" type="pres">
      <dgm:prSet presAssocID="{ABDC0D16-3424-4CF7-BF98-E4248237FDAA}" presName="desTx" presStyleLbl="revTx" presStyleIdx="7" presStyleCnt="10">
        <dgm:presLayoutVars/>
      </dgm:prSet>
      <dgm:spPr/>
    </dgm:pt>
    <dgm:pt modelId="{B76276E5-0A01-4A14-B472-534AD78844B0}" type="pres">
      <dgm:prSet presAssocID="{BED2AEEB-E43B-4EC0-BBCD-661885005249}" presName="sibTrans" presStyleCnt="0"/>
      <dgm:spPr/>
    </dgm:pt>
    <dgm:pt modelId="{BC682239-0282-4EBF-86D6-80258C9DD87B}" type="pres">
      <dgm:prSet presAssocID="{6D753B66-BAD3-4CD9-A676-8D4428C73781}" presName="compNode" presStyleCnt="0"/>
      <dgm:spPr/>
    </dgm:pt>
    <dgm:pt modelId="{9F32AE4A-B37C-46E2-A81E-1F6D8E3F2E60}" type="pres">
      <dgm:prSet presAssocID="{6D753B66-BAD3-4CD9-A676-8D4428C73781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DD21F75-6E12-4B28-A66D-DD3BB16276FF}" type="pres">
      <dgm:prSet presAssocID="{6D753B66-BAD3-4CD9-A676-8D4428C73781}" presName="iconSpace" presStyleCnt="0"/>
      <dgm:spPr/>
    </dgm:pt>
    <dgm:pt modelId="{972FD963-9220-4A3F-9D20-32FFE99BF8B1}" type="pres">
      <dgm:prSet presAssocID="{6D753B66-BAD3-4CD9-A676-8D4428C73781}" presName="parTx" presStyleLbl="revTx" presStyleIdx="8" presStyleCnt="10">
        <dgm:presLayoutVars>
          <dgm:chMax val="0"/>
          <dgm:chPref val="0"/>
        </dgm:presLayoutVars>
      </dgm:prSet>
      <dgm:spPr/>
    </dgm:pt>
    <dgm:pt modelId="{E418A1AF-B7EC-427F-96C2-2B503D9C04F5}" type="pres">
      <dgm:prSet presAssocID="{6D753B66-BAD3-4CD9-A676-8D4428C73781}" presName="txSpace" presStyleCnt="0"/>
      <dgm:spPr/>
    </dgm:pt>
    <dgm:pt modelId="{544C20C7-522D-497E-832F-AF4EA9E88DA9}" type="pres">
      <dgm:prSet presAssocID="{6D753B66-BAD3-4CD9-A676-8D4428C73781}" presName="desTx" presStyleLbl="revTx" presStyleIdx="9" presStyleCnt="10">
        <dgm:presLayoutVars/>
      </dgm:prSet>
      <dgm:spPr/>
    </dgm:pt>
  </dgm:ptLst>
  <dgm:cxnLst>
    <dgm:cxn modelId="{1D1C3117-D46F-4BEE-8023-9B56D2C5CB7B}" type="presOf" srcId="{6D753B66-BAD3-4CD9-A676-8D4428C73781}" destId="{972FD963-9220-4A3F-9D20-32FFE99BF8B1}" srcOrd="0" destOrd="0" presId="urn:microsoft.com/office/officeart/2018/2/layout/IconLabelDescriptionList"/>
    <dgm:cxn modelId="{7D7EBE1A-166A-4FCA-9F1C-F693B823E8EE}" srcId="{B81A7C20-0DA9-47B5-B917-4146FFF86B01}" destId="{BBCA4D78-D063-40D5-BBF1-FBFF440A6B72}" srcOrd="1" destOrd="0" parTransId="{75EDD7C0-8EC5-4B0D-8919-BCA70959BFB6}" sibTransId="{8AFC18F5-00B0-4253-96F1-ED38EA986B22}"/>
    <dgm:cxn modelId="{FCEEFF29-B3A3-428F-B558-B51EC4E77EFF}" srcId="{6D753B66-BAD3-4CD9-A676-8D4428C73781}" destId="{353B0AFF-A37C-4E31-9881-0AC5A5E06A99}" srcOrd="1" destOrd="0" parTransId="{211258BE-E5F0-4708-9A54-F3825FC96922}" sibTransId="{CA43E5AC-37AE-42EB-9664-91FEC6EC4C2E}"/>
    <dgm:cxn modelId="{B853092A-86AB-4085-88B7-B18381F941C9}" srcId="{B81A7C20-0DA9-47B5-B917-4146FFF86B01}" destId="{65E8CF4B-DBF9-41F5-8D54-361A9496C8B2}" srcOrd="6" destOrd="0" parTransId="{1436253C-EFD4-42BF-8850-901D69DA7B88}" sibTransId="{E9DC037C-DB4E-41FE-A100-C24CF8609268}"/>
    <dgm:cxn modelId="{C4D7BD3A-0C65-4D2E-9344-12DAB167FA9A}" type="presOf" srcId="{65E8CF4B-DBF9-41F5-8D54-361A9496C8B2}" destId="{BE995B23-74B6-401F-86D2-5471E97C2B33}" srcOrd="0" destOrd="6" presId="urn:microsoft.com/office/officeart/2018/2/layout/IconLabelDescriptionList"/>
    <dgm:cxn modelId="{298BD640-DEA1-4850-AA07-FAEF4FB294B9}" type="presOf" srcId="{5C8A2910-AC2F-424C-BA55-503E672BD5C8}" destId="{856260D8-859F-4B56-8520-CC7AE9AA8DC7}" srcOrd="0" destOrd="0" presId="urn:microsoft.com/office/officeart/2018/2/layout/IconLabelDescriptionList"/>
    <dgm:cxn modelId="{07EB7D5C-4FF0-452F-A85A-F97E3378BBB9}" srcId="{B81A7C20-0DA9-47B5-B917-4146FFF86B01}" destId="{1F829E0F-F366-4598-92BE-BA92980D2A88}" srcOrd="5" destOrd="0" parTransId="{C14DC01C-5279-4C4F-9BE2-5E15883CFB59}" sibTransId="{A7C00CA1-7481-43B7-8EAB-177F659857E5}"/>
    <dgm:cxn modelId="{185BDC5F-BADB-4D76-9F9F-2A0B5D27386D}" srcId="{6D753B66-BAD3-4CD9-A676-8D4428C73781}" destId="{C22D8F3D-95F3-45D8-8699-C8C66A6DD725}" srcOrd="0" destOrd="0" parTransId="{1D3FFD8E-EC68-47A8-B366-988F714BD20C}" sibTransId="{EF0782CC-DC1B-4DF8-915D-F3A1C1C98338}"/>
    <dgm:cxn modelId="{DAA99348-DCA7-47B9-80B2-F9367FE41E2C}" type="presOf" srcId="{ABDC0D16-3424-4CF7-BF98-E4248237FDAA}" destId="{BDBE3432-9B58-4FB9-8C6D-17BF69C272BF}" srcOrd="0" destOrd="0" presId="urn:microsoft.com/office/officeart/2018/2/layout/IconLabelDescriptionList"/>
    <dgm:cxn modelId="{36C75B4A-4217-4F7A-9EFF-6B6D10E335CD}" srcId="{ABDC0D16-3424-4CF7-BF98-E4248237FDAA}" destId="{E2B69EEC-73B4-4A00-B1FD-69367B9014A8}" srcOrd="0" destOrd="0" parTransId="{EBE3E8D4-4B80-4A2E-ADB8-EDE280838F5D}" sibTransId="{34847F62-FEBF-49F1-BEDA-676933B25346}"/>
    <dgm:cxn modelId="{5FF01F4E-DB21-4868-B34D-24C5C027D518}" type="presOf" srcId="{9976FE8C-F799-456D-B606-887B8B7E7E1E}" destId="{408664BC-ED20-4264-A2EC-4934781A3EB9}" srcOrd="0" destOrd="0" presId="urn:microsoft.com/office/officeart/2018/2/layout/IconLabelDescriptionList"/>
    <dgm:cxn modelId="{B09EE46F-F846-42B5-9F36-FF03DC97EEA7}" srcId="{4E10B84C-DE19-4F05-87E8-8750F31C64BD}" destId="{1F02D67B-5E0D-46A0-9EDD-5FE468FB64FB}" srcOrd="0" destOrd="0" parTransId="{AD9BF08E-D2C6-496E-8ABC-E41C081F17E1}" sibTransId="{711A0339-0A9E-4917-8D66-8C824B835B81}"/>
    <dgm:cxn modelId="{334D6770-186F-40B9-9C63-21578B235397}" srcId="{B81A7C20-0DA9-47B5-B917-4146FFF86B01}" destId="{DA13839B-B588-4580-92FA-D8A17756F911}" srcOrd="0" destOrd="0" parTransId="{2F40079C-9A12-4510-8FCD-D723074912FC}" sibTransId="{4D276511-7501-4C27-865D-1AA823900423}"/>
    <dgm:cxn modelId="{39AC2F73-6574-40AF-8946-F34DF2A97C48}" type="presOf" srcId="{4E10B84C-DE19-4F05-87E8-8750F31C64BD}" destId="{5609CCAC-F902-415D-800B-8A5FA7DBAF6B}" srcOrd="0" destOrd="0" presId="urn:microsoft.com/office/officeart/2018/2/layout/IconLabelDescriptionList"/>
    <dgm:cxn modelId="{5B60B157-1F5C-4414-ACD0-A6A30AE11DDE}" srcId="{5C8A2910-AC2F-424C-BA55-503E672BD5C8}" destId="{B81A7C20-0DA9-47B5-B917-4146FFF86B01}" srcOrd="2" destOrd="0" parTransId="{E9B36BD1-C7AA-4A2C-8343-2591E2873A20}" sibTransId="{9703A4B2-EF2F-44D6-9D12-C6BF13F11A76}"/>
    <dgm:cxn modelId="{DE284A82-FE1A-4D38-B99E-B2952AE88B32}" type="presOf" srcId="{C22D8F3D-95F3-45D8-8699-C8C66A6DD725}" destId="{544C20C7-522D-497E-832F-AF4EA9E88DA9}" srcOrd="0" destOrd="0" presId="urn:microsoft.com/office/officeart/2018/2/layout/IconLabelDescriptionList"/>
    <dgm:cxn modelId="{D39C1B85-E62F-4FFC-9592-7858139F074C}" srcId="{B81A7C20-0DA9-47B5-B917-4146FFF86B01}" destId="{8EF9B228-E9ED-4A5F-995E-733BEECD303C}" srcOrd="2" destOrd="0" parTransId="{95E87625-7DFC-4B49-8FA0-9EAAC87EF0CE}" sibTransId="{7521751E-7C5C-4ECD-AC4E-3CC1C6220E34}"/>
    <dgm:cxn modelId="{7B2A9986-7913-4C15-8C17-1213CB1FBF66}" srcId="{ABDC0D16-3424-4CF7-BF98-E4248237FDAA}" destId="{12C51A54-48C5-49D0-9FAD-D40C020AF349}" srcOrd="1" destOrd="0" parTransId="{BF12526A-A7C3-4CCD-8228-599FE2BA50E6}" sibTransId="{E986DD84-87C6-498C-9263-5B4C9AA87D95}"/>
    <dgm:cxn modelId="{A89BAF87-6D65-4CB6-92A5-10966C7E736E}" type="presOf" srcId="{1F829E0F-F366-4598-92BE-BA92980D2A88}" destId="{BE995B23-74B6-401F-86D2-5471E97C2B33}" srcOrd="0" destOrd="5" presId="urn:microsoft.com/office/officeart/2018/2/layout/IconLabelDescriptionList"/>
    <dgm:cxn modelId="{90254E89-96A5-4D13-8BC4-6AE95201C643}" srcId="{5C8A2910-AC2F-424C-BA55-503E672BD5C8}" destId="{9976FE8C-F799-456D-B606-887B8B7E7E1E}" srcOrd="0" destOrd="0" parTransId="{1246D894-914D-4C9F-9944-295A1B4C03B5}" sibTransId="{72CC35DA-15D1-4077-9687-EBBDCDD72D86}"/>
    <dgm:cxn modelId="{85EA348C-9BE8-474B-850E-846D5ACDDE28}" type="presOf" srcId="{353B0AFF-A37C-4E31-9881-0AC5A5E06A99}" destId="{544C20C7-522D-497E-832F-AF4EA9E88DA9}" srcOrd="0" destOrd="1" presId="urn:microsoft.com/office/officeart/2018/2/layout/IconLabelDescriptionList"/>
    <dgm:cxn modelId="{26814A8D-4E8C-4E10-B03C-9E545A37E117}" srcId="{5C8A2910-AC2F-424C-BA55-503E672BD5C8}" destId="{ABDC0D16-3424-4CF7-BF98-E4248237FDAA}" srcOrd="3" destOrd="0" parTransId="{0FC7A2F9-4332-46B0-926A-040491050C5D}" sibTransId="{BED2AEEB-E43B-4EC0-BBCD-661885005249}"/>
    <dgm:cxn modelId="{AA5AA995-07B2-440C-A196-3380A5107CAB}" type="presOf" srcId="{DA13839B-B588-4580-92FA-D8A17756F911}" destId="{BE995B23-74B6-401F-86D2-5471E97C2B33}" srcOrd="0" destOrd="0" presId="urn:microsoft.com/office/officeart/2018/2/layout/IconLabelDescriptionList"/>
    <dgm:cxn modelId="{03DC5CA6-CD44-4B2F-A2FE-34B27A530C85}" type="presOf" srcId="{B81A7C20-0DA9-47B5-B917-4146FFF86B01}" destId="{0F2071F0-55BA-46D1-AD58-D7F5424C27AE}" srcOrd="0" destOrd="0" presId="urn:microsoft.com/office/officeart/2018/2/layout/IconLabelDescriptionList"/>
    <dgm:cxn modelId="{E88ECFA8-6E4B-4FD1-B317-32008CDCBA61}" type="presOf" srcId="{BBCA4D78-D063-40D5-BBF1-FBFF440A6B72}" destId="{BE995B23-74B6-401F-86D2-5471E97C2B33}" srcOrd="0" destOrd="1" presId="urn:microsoft.com/office/officeart/2018/2/layout/IconLabelDescriptionList"/>
    <dgm:cxn modelId="{D54F05A9-62CE-4D7C-B5DC-8DC9F4F33BC0}" type="presOf" srcId="{E2B69EEC-73B4-4A00-B1FD-69367B9014A8}" destId="{348F4B77-54A6-447B-AF28-59D72E4D5960}" srcOrd="0" destOrd="0" presId="urn:microsoft.com/office/officeart/2018/2/layout/IconLabelDescriptionList"/>
    <dgm:cxn modelId="{E46435AF-CC07-4A98-B704-E77B52A19808}" srcId="{B81A7C20-0DA9-47B5-B917-4146FFF86B01}" destId="{F4024F77-9793-4FF1-B9EC-84A9AD627EA2}" srcOrd="3" destOrd="0" parTransId="{8A0FF4C6-D06D-4402-A9C4-5AC7054FAAC1}" sibTransId="{841E2071-358A-4319-B9EA-88726E892C56}"/>
    <dgm:cxn modelId="{F74337C6-B2CB-4206-92DF-389B57D24753}" srcId="{5C8A2910-AC2F-424C-BA55-503E672BD5C8}" destId="{6D753B66-BAD3-4CD9-A676-8D4428C73781}" srcOrd="4" destOrd="0" parTransId="{B1BBF976-1288-4CDE-8C5E-AE32B030E237}" sibTransId="{1B818222-9EF8-4008-91EE-C12449CC7820}"/>
    <dgm:cxn modelId="{945555D9-769B-4599-8F4F-D5337E03032E}" srcId="{B81A7C20-0DA9-47B5-B917-4146FFF86B01}" destId="{32DE8A2E-2215-4729-B666-9B241F8FD2D9}" srcOrd="4" destOrd="0" parTransId="{481CBEBB-D6E4-417D-AD2F-4C1DFB0A95DE}" sibTransId="{C023AC76-0CF5-4E99-B1CE-A52CAEF925EC}"/>
    <dgm:cxn modelId="{E94900DC-BFA7-4547-9D1C-3BA6482F709D}" type="presOf" srcId="{32DE8A2E-2215-4729-B666-9B241F8FD2D9}" destId="{BE995B23-74B6-401F-86D2-5471E97C2B33}" srcOrd="0" destOrd="4" presId="urn:microsoft.com/office/officeart/2018/2/layout/IconLabelDescriptionList"/>
    <dgm:cxn modelId="{D60747DC-4E9D-44BD-82D0-D3CDE5851EC2}" srcId="{5C8A2910-AC2F-424C-BA55-503E672BD5C8}" destId="{4E10B84C-DE19-4F05-87E8-8750F31C64BD}" srcOrd="1" destOrd="0" parTransId="{042D8DA0-4AAF-488B-9D0F-FA49609D8D0C}" sibTransId="{FCADB15E-82BB-466D-BB56-C797E7E61400}"/>
    <dgm:cxn modelId="{C56140E4-D3A8-4775-A276-23014E678084}" type="presOf" srcId="{8EF9B228-E9ED-4A5F-995E-733BEECD303C}" destId="{BE995B23-74B6-401F-86D2-5471E97C2B33}" srcOrd="0" destOrd="2" presId="urn:microsoft.com/office/officeart/2018/2/layout/IconLabelDescriptionList"/>
    <dgm:cxn modelId="{BC1787E5-C88D-456F-BFBD-B37985143431}" srcId="{B81A7C20-0DA9-47B5-B917-4146FFF86B01}" destId="{529FB6EA-10F1-45AF-AA01-B5F8025AEC8A}" srcOrd="7" destOrd="0" parTransId="{E15F90D8-912F-4B33-AA61-D821894D067E}" sibTransId="{AEE71B90-7C6D-4F09-A51D-C549EBFACFFE}"/>
    <dgm:cxn modelId="{CA045AEB-C318-41CE-A934-087BD93E2BFB}" type="presOf" srcId="{529FB6EA-10F1-45AF-AA01-B5F8025AEC8A}" destId="{BE995B23-74B6-401F-86D2-5471E97C2B33}" srcOrd="0" destOrd="7" presId="urn:microsoft.com/office/officeart/2018/2/layout/IconLabelDescriptionList"/>
    <dgm:cxn modelId="{3EC3E2F0-18EC-4E53-A01A-4939E4BF8692}" type="presOf" srcId="{1F02D67B-5E0D-46A0-9EDD-5FE468FB64FB}" destId="{0699F8F4-13FF-420C-888E-B11EB2B82C1A}" srcOrd="0" destOrd="0" presId="urn:microsoft.com/office/officeart/2018/2/layout/IconLabelDescriptionList"/>
    <dgm:cxn modelId="{55BA34FB-527F-4A8B-B05E-B97FFDC2A5EF}" type="presOf" srcId="{12C51A54-48C5-49D0-9FAD-D40C020AF349}" destId="{348F4B77-54A6-447B-AF28-59D72E4D5960}" srcOrd="0" destOrd="1" presId="urn:microsoft.com/office/officeart/2018/2/layout/IconLabelDescriptionList"/>
    <dgm:cxn modelId="{62F411FE-F6CD-4182-8689-13E57E87E88F}" type="presOf" srcId="{F4024F77-9793-4FF1-B9EC-84A9AD627EA2}" destId="{BE995B23-74B6-401F-86D2-5471E97C2B33}" srcOrd="0" destOrd="3" presId="urn:microsoft.com/office/officeart/2018/2/layout/IconLabelDescriptionList"/>
    <dgm:cxn modelId="{D16B9AE6-1EDF-4FC5-AFE8-600B5DFE1929}" type="presParOf" srcId="{856260D8-859F-4B56-8520-CC7AE9AA8DC7}" destId="{EFB6CBDD-CCA0-45B9-83C4-E0C5D96159D1}" srcOrd="0" destOrd="0" presId="urn:microsoft.com/office/officeart/2018/2/layout/IconLabelDescriptionList"/>
    <dgm:cxn modelId="{E361B91D-2F2F-43B0-B0E7-5D778F3B72F1}" type="presParOf" srcId="{EFB6CBDD-CCA0-45B9-83C4-E0C5D96159D1}" destId="{7F63A038-FF93-4FAE-87B5-2D218070E64D}" srcOrd="0" destOrd="0" presId="urn:microsoft.com/office/officeart/2018/2/layout/IconLabelDescriptionList"/>
    <dgm:cxn modelId="{8E3F486E-E183-4C07-9E38-DB9F3FB30DC6}" type="presParOf" srcId="{EFB6CBDD-CCA0-45B9-83C4-E0C5D96159D1}" destId="{0E4F1F9A-8A1D-4898-BB7F-986FF1F948EC}" srcOrd="1" destOrd="0" presId="urn:microsoft.com/office/officeart/2018/2/layout/IconLabelDescriptionList"/>
    <dgm:cxn modelId="{F12CE1AB-B44B-40A3-AC2A-DE5AF598AF3A}" type="presParOf" srcId="{EFB6CBDD-CCA0-45B9-83C4-E0C5D96159D1}" destId="{408664BC-ED20-4264-A2EC-4934781A3EB9}" srcOrd="2" destOrd="0" presId="urn:microsoft.com/office/officeart/2018/2/layout/IconLabelDescriptionList"/>
    <dgm:cxn modelId="{925D6939-A6D4-430F-88C6-1C545D02AA98}" type="presParOf" srcId="{EFB6CBDD-CCA0-45B9-83C4-E0C5D96159D1}" destId="{0EAA9917-E2D3-4345-ACAC-93B185627881}" srcOrd="3" destOrd="0" presId="urn:microsoft.com/office/officeart/2018/2/layout/IconLabelDescriptionList"/>
    <dgm:cxn modelId="{237A7060-686A-4564-88D9-7B3D77577BCE}" type="presParOf" srcId="{EFB6CBDD-CCA0-45B9-83C4-E0C5D96159D1}" destId="{A8B909E2-38CD-47F6-978F-2EF1C25AE37F}" srcOrd="4" destOrd="0" presId="urn:microsoft.com/office/officeart/2018/2/layout/IconLabelDescriptionList"/>
    <dgm:cxn modelId="{3E43BAA2-39AC-4A9A-A067-CEE9CCA6254A}" type="presParOf" srcId="{856260D8-859F-4B56-8520-CC7AE9AA8DC7}" destId="{F2AA9FC7-DA13-47C8-B5FA-2A2DCC0E3046}" srcOrd="1" destOrd="0" presId="urn:microsoft.com/office/officeart/2018/2/layout/IconLabelDescriptionList"/>
    <dgm:cxn modelId="{4F49C1EE-C5E6-484A-8EA9-05E01DB97B4A}" type="presParOf" srcId="{856260D8-859F-4B56-8520-CC7AE9AA8DC7}" destId="{0DC28F01-B95B-4ACC-A7D3-1E4D1915B1EB}" srcOrd="2" destOrd="0" presId="urn:microsoft.com/office/officeart/2018/2/layout/IconLabelDescriptionList"/>
    <dgm:cxn modelId="{087789FA-CE39-4935-9830-4228ACA2B581}" type="presParOf" srcId="{0DC28F01-B95B-4ACC-A7D3-1E4D1915B1EB}" destId="{8B6A11B8-E3CD-43EA-AA2B-08D27F565B3B}" srcOrd="0" destOrd="0" presId="urn:microsoft.com/office/officeart/2018/2/layout/IconLabelDescriptionList"/>
    <dgm:cxn modelId="{3D4B2302-FC75-4F89-8C82-87D1FA26D784}" type="presParOf" srcId="{0DC28F01-B95B-4ACC-A7D3-1E4D1915B1EB}" destId="{9896C4E0-8123-4058-AC1D-14D1F088063B}" srcOrd="1" destOrd="0" presId="urn:microsoft.com/office/officeart/2018/2/layout/IconLabelDescriptionList"/>
    <dgm:cxn modelId="{738D79B4-04D4-4EB4-B83A-08152550ADFA}" type="presParOf" srcId="{0DC28F01-B95B-4ACC-A7D3-1E4D1915B1EB}" destId="{5609CCAC-F902-415D-800B-8A5FA7DBAF6B}" srcOrd="2" destOrd="0" presId="urn:microsoft.com/office/officeart/2018/2/layout/IconLabelDescriptionList"/>
    <dgm:cxn modelId="{F20CDCE2-0DB5-4782-8B3F-D7501F0D6FDA}" type="presParOf" srcId="{0DC28F01-B95B-4ACC-A7D3-1E4D1915B1EB}" destId="{3897D44A-B021-4922-80FF-B1DE670780B5}" srcOrd="3" destOrd="0" presId="urn:microsoft.com/office/officeart/2018/2/layout/IconLabelDescriptionList"/>
    <dgm:cxn modelId="{6491CB8C-3740-46A7-AFBB-1A4830A06EEE}" type="presParOf" srcId="{0DC28F01-B95B-4ACC-A7D3-1E4D1915B1EB}" destId="{0699F8F4-13FF-420C-888E-B11EB2B82C1A}" srcOrd="4" destOrd="0" presId="urn:microsoft.com/office/officeart/2018/2/layout/IconLabelDescriptionList"/>
    <dgm:cxn modelId="{8D604750-7F42-4309-94AC-D022CE8A317F}" type="presParOf" srcId="{856260D8-859F-4B56-8520-CC7AE9AA8DC7}" destId="{E069C63B-F2EF-43B5-8276-852E83441F6E}" srcOrd="3" destOrd="0" presId="urn:microsoft.com/office/officeart/2018/2/layout/IconLabelDescriptionList"/>
    <dgm:cxn modelId="{11F90EAD-BF82-43F4-9C19-7937A0A29D4C}" type="presParOf" srcId="{856260D8-859F-4B56-8520-CC7AE9AA8DC7}" destId="{F496403F-F096-4B11-93E9-91E3C776ACFF}" srcOrd="4" destOrd="0" presId="urn:microsoft.com/office/officeart/2018/2/layout/IconLabelDescriptionList"/>
    <dgm:cxn modelId="{AF97B01B-92B8-468F-AADC-2DB9B8DE212B}" type="presParOf" srcId="{F496403F-F096-4B11-93E9-91E3C776ACFF}" destId="{D97BBA47-464C-450D-A27F-5AB19A7353AB}" srcOrd="0" destOrd="0" presId="urn:microsoft.com/office/officeart/2018/2/layout/IconLabelDescriptionList"/>
    <dgm:cxn modelId="{B34BD9A6-0D07-48D7-A07C-AD5C238B944B}" type="presParOf" srcId="{F496403F-F096-4B11-93E9-91E3C776ACFF}" destId="{B64EBF39-E214-4F6D-A596-65BF59ACBCFF}" srcOrd="1" destOrd="0" presId="urn:microsoft.com/office/officeart/2018/2/layout/IconLabelDescriptionList"/>
    <dgm:cxn modelId="{C83C565E-81D9-4C4A-B884-96BC9DC0B570}" type="presParOf" srcId="{F496403F-F096-4B11-93E9-91E3C776ACFF}" destId="{0F2071F0-55BA-46D1-AD58-D7F5424C27AE}" srcOrd="2" destOrd="0" presId="urn:microsoft.com/office/officeart/2018/2/layout/IconLabelDescriptionList"/>
    <dgm:cxn modelId="{90BF194C-D2E1-4FB7-97AC-27315B0E394E}" type="presParOf" srcId="{F496403F-F096-4B11-93E9-91E3C776ACFF}" destId="{F9F429FF-F157-476C-9A60-A2EA87C1B4A7}" srcOrd="3" destOrd="0" presId="urn:microsoft.com/office/officeart/2018/2/layout/IconLabelDescriptionList"/>
    <dgm:cxn modelId="{233BEC39-894B-4089-81E1-06E98BF625E9}" type="presParOf" srcId="{F496403F-F096-4B11-93E9-91E3C776ACFF}" destId="{BE995B23-74B6-401F-86D2-5471E97C2B33}" srcOrd="4" destOrd="0" presId="urn:microsoft.com/office/officeart/2018/2/layout/IconLabelDescriptionList"/>
    <dgm:cxn modelId="{995268CE-7AC8-40BF-8EAA-9CBE4217835A}" type="presParOf" srcId="{856260D8-859F-4B56-8520-CC7AE9AA8DC7}" destId="{079A27AA-71D8-4E53-9B7E-1347438E0F6A}" srcOrd="5" destOrd="0" presId="urn:microsoft.com/office/officeart/2018/2/layout/IconLabelDescriptionList"/>
    <dgm:cxn modelId="{5919109B-98DC-4252-B36E-26824E987036}" type="presParOf" srcId="{856260D8-859F-4B56-8520-CC7AE9AA8DC7}" destId="{ABBCCDB6-E4F6-4901-8CEF-1AF73832724D}" srcOrd="6" destOrd="0" presId="urn:microsoft.com/office/officeart/2018/2/layout/IconLabelDescriptionList"/>
    <dgm:cxn modelId="{6076156A-1E03-40F2-9142-549BEA16C529}" type="presParOf" srcId="{ABBCCDB6-E4F6-4901-8CEF-1AF73832724D}" destId="{16005A9F-CE99-43BB-91E6-0C5557049C97}" srcOrd="0" destOrd="0" presId="urn:microsoft.com/office/officeart/2018/2/layout/IconLabelDescriptionList"/>
    <dgm:cxn modelId="{DE1F684E-38C1-45F1-A6C7-7F2C52144966}" type="presParOf" srcId="{ABBCCDB6-E4F6-4901-8CEF-1AF73832724D}" destId="{C842797A-0A5E-4195-B6AC-912D6AB581C1}" srcOrd="1" destOrd="0" presId="urn:microsoft.com/office/officeart/2018/2/layout/IconLabelDescriptionList"/>
    <dgm:cxn modelId="{98A932A3-8C3E-4B3B-934A-7A780CB82D81}" type="presParOf" srcId="{ABBCCDB6-E4F6-4901-8CEF-1AF73832724D}" destId="{BDBE3432-9B58-4FB9-8C6D-17BF69C272BF}" srcOrd="2" destOrd="0" presId="urn:microsoft.com/office/officeart/2018/2/layout/IconLabelDescriptionList"/>
    <dgm:cxn modelId="{2328445B-758A-401A-893E-EE33DC4EAB25}" type="presParOf" srcId="{ABBCCDB6-E4F6-4901-8CEF-1AF73832724D}" destId="{7B4DA162-CEB0-4B53-9C66-C43A2A3B60FF}" srcOrd="3" destOrd="0" presId="urn:microsoft.com/office/officeart/2018/2/layout/IconLabelDescriptionList"/>
    <dgm:cxn modelId="{51509930-B166-4D05-B128-7909EF494503}" type="presParOf" srcId="{ABBCCDB6-E4F6-4901-8CEF-1AF73832724D}" destId="{348F4B77-54A6-447B-AF28-59D72E4D5960}" srcOrd="4" destOrd="0" presId="urn:microsoft.com/office/officeart/2018/2/layout/IconLabelDescriptionList"/>
    <dgm:cxn modelId="{420F9A38-560C-4E5B-A770-1F3797C0FFA9}" type="presParOf" srcId="{856260D8-859F-4B56-8520-CC7AE9AA8DC7}" destId="{B76276E5-0A01-4A14-B472-534AD78844B0}" srcOrd="7" destOrd="0" presId="urn:microsoft.com/office/officeart/2018/2/layout/IconLabelDescriptionList"/>
    <dgm:cxn modelId="{BCB51759-0CC4-4A77-B66C-182339340FA1}" type="presParOf" srcId="{856260D8-859F-4B56-8520-CC7AE9AA8DC7}" destId="{BC682239-0282-4EBF-86D6-80258C9DD87B}" srcOrd="8" destOrd="0" presId="urn:microsoft.com/office/officeart/2018/2/layout/IconLabelDescriptionList"/>
    <dgm:cxn modelId="{81E39F1A-2896-4743-B7C8-8C4121829B2F}" type="presParOf" srcId="{BC682239-0282-4EBF-86D6-80258C9DD87B}" destId="{9F32AE4A-B37C-46E2-A81E-1F6D8E3F2E60}" srcOrd="0" destOrd="0" presId="urn:microsoft.com/office/officeart/2018/2/layout/IconLabelDescriptionList"/>
    <dgm:cxn modelId="{3D4C711D-3938-4623-BFA6-122EBFAB11F0}" type="presParOf" srcId="{BC682239-0282-4EBF-86D6-80258C9DD87B}" destId="{7DD21F75-6E12-4B28-A66D-DD3BB16276FF}" srcOrd="1" destOrd="0" presId="urn:microsoft.com/office/officeart/2018/2/layout/IconLabelDescriptionList"/>
    <dgm:cxn modelId="{72346B63-BC85-4F78-A3D2-F57C64B87ED4}" type="presParOf" srcId="{BC682239-0282-4EBF-86D6-80258C9DD87B}" destId="{972FD963-9220-4A3F-9D20-32FFE99BF8B1}" srcOrd="2" destOrd="0" presId="urn:microsoft.com/office/officeart/2018/2/layout/IconLabelDescriptionList"/>
    <dgm:cxn modelId="{2077CF28-AFBE-40C0-92E1-E035D19D37F0}" type="presParOf" srcId="{BC682239-0282-4EBF-86D6-80258C9DD87B}" destId="{E418A1AF-B7EC-427F-96C2-2B503D9C04F5}" srcOrd="3" destOrd="0" presId="urn:microsoft.com/office/officeart/2018/2/layout/IconLabelDescriptionList"/>
    <dgm:cxn modelId="{D74B0E60-2CF3-44C7-BD10-50726C6F6BE1}" type="presParOf" srcId="{BC682239-0282-4EBF-86D6-80258C9DD87B}" destId="{544C20C7-522D-497E-832F-AF4EA9E88DA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67DFA6-7652-477C-BE69-FD6BAB921C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1B4646-2803-4B9D-9335-1174BCB533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Bridge the gap between IT and Business</a:t>
          </a:r>
        </a:p>
      </dgm:t>
    </dgm:pt>
    <dgm:pt modelId="{EADB9279-41B8-47FA-B508-90000BBCDBB2}" type="parTrans" cxnId="{28FFD44E-ECA8-4FDF-9250-11E9FA081875}">
      <dgm:prSet/>
      <dgm:spPr/>
      <dgm:t>
        <a:bodyPr/>
        <a:lstStyle/>
        <a:p>
          <a:endParaRPr lang="en-US"/>
        </a:p>
      </dgm:t>
    </dgm:pt>
    <dgm:pt modelId="{14D03C08-CBE2-401B-8D81-F45914BA1196}" type="sibTrans" cxnId="{28FFD44E-ECA8-4FDF-9250-11E9FA081875}">
      <dgm:prSet/>
      <dgm:spPr/>
      <dgm:t>
        <a:bodyPr/>
        <a:lstStyle/>
        <a:p>
          <a:endParaRPr lang="en-US"/>
        </a:p>
      </dgm:t>
    </dgm:pt>
    <dgm:pt modelId="{E86D1D3D-1C71-47EC-9303-0690CC5410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Technical &amp; Domain based</a:t>
          </a:r>
        </a:p>
      </dgm:t>
    </dgm:pt>
    <dgm:pt modelId="{6F14897A-9063-43B2-BD35-093C11AFF685}" type="parTrans" cxnId="{92DDB663-0E68-4C1E-AB86-E11CA793C386}">
      <dgm:prSet/>
      <dgm:spPr/>
      <dgm:t>
        <a:bodyPr/>
        <a:lstStyle/>
        <a:p>
          <a:endParaRPr lang="en-US"/>
        </a:p>
      </dgm:t>
    </dgm:pt>
    <dgm:pt modelId="{57AAFA1E-7A0C-4F92-9D83-A3F42449C77A}" type="sibTrans" cxnId="{92DDB663-0E68-4C1E-AB86-E11CA793C386}">
      <dgm:prSet/>
      <dgm:spPr/>
      <dgm:t>
        <a:bodyPr/>
        <a:lstStyle/>
        <a:p>
          <a:endParaRPr lang="en-US"/>
        </a:p>
      </dgm:t>
    </dgm:pt>
    <dgm:pt modelId="{4F0780E6-C1BF-42E7-A0D9-3B797E6A32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Software development projects</a:t>
          </a:r>
        </a:p>
      </dgm:t>
    </dgm:pt>
    <dgm:pt modelId="{53D0E150-B917-4590-8CCA-4B2C945AF356}" type="parTrans" cxnId="{D551D41B-3137-4625-888C-E3C54A83A1D4}">
      <dgm:prSet/>
      <dgm:spPr/>
      <dgm:t>
        <a:bodyPr/>
        <a:lstStyle/>
        <a:p>
          <a:endParaRPr lang="en-US"/>
        </a:p>
      </dgm:t>
    </dgm:pt>
    <dgm:pt modelId="{13E973E8-C990-442E-BE22-5E8C3AC3066A}" type="sibTrans" cxnId="{D551D41B-3137-4625-888C-E3C54A83A1D4}">
      <dgm:prSet/>
      <dgm:spPr/>
      <dgm:t>
        <a:bodyPr/>
        <a:lstStyle/>
        <a:p>
          <a:endParaRPr lang="en-US"/>
        </a:p>
      </dgm:t>
    </dgm:pt>
    <dgm:pt modelId="{ED4F7CCB-0F4C-474B-88F3-19DF0681FB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Design/analysis/implementation </a:t>
          </a:r>
        </a:p>
      </dgm:t>
    </dgm:pt>
    <dgm:pt modelId="{DEAA3C33-83CE-4F82-A82E-36C3595FCA27}" type="parTrans" cxnId="{C1C169E8-0315-42B4-A752-D307EFB622CD}">
      <dgm:prSet/>
      <dgm:spPr/>
      <dgm:t>
        <a:bodyPr/>
        <a:lstStyle/>
        <a:p>
          <a:endParaRPr lang="en-US"/>
        </a:p>
      </dgm:t>
    </dgm:pt>
    <dgm:pt modelId="{7DC881CE-641E-4C7D-AF13-8507E730EF40}" type="sibTrans" cxnId="{C1C169E8-0315-42B4-A752-D307EFB622CD}">
      <dgm:prSet/>
      <dgm:spPr/>
      <dgm:t>
        <a:bodyPr/>
        <a:lstStyle/>
        <a:p>
          <a:endParaRPr lang="en-US"/>
        </a:p>
      </dgm:t>
    </dgm:pt>
    <dgm:pt modelId="{0D09AF58-0785-4243-A4D4-44C98EBAE4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If your main interest is management, consider a MBA</a:t>
          </a:r>
          <a:endParaRPr lang="en-US" sz="1800" dirty="0"/>
        </a:p>
      </dgm:t>
    </dgm:pt>
    <dgm:pt modelId="{86C234A8-5E11-46C7-9412-CB1525D2B051}" type="parTrans" cxnId="{4C07913F-52B5-4018-83F7-D0D202A7B0D6}">
      <dgm:prSet/>
      <dgm:spPr/>
      <dgm:t>
        <a:bodyPr/>
        <a:lstStyle/>
        <a:p>
          <a:endParaRPr lang="en-US"/>
        </a:p>
      </dgm:t>
    </dgm:pt>
    <dgm:pt modelId="{BA8F4D0C-EDF1-42AA-BDD7-962AE94B9C58}" type="sibTrans" cxnId="{4C07913F-52B5-4018-83F7-D0D202A7B0D6}">
      <dgm:prSet/>
      <dgm:spPr/>
      <dgm:t>
        <a:bodyPr/>
        <a:lstStyle/>
        <a:p>
          <a:endParaRPr lang="en-US"/>
        </a:p>
      </dgm:t>
    </dgm:pt>
    <dgm:pt modelId="{9A843765-3264-4656-BB18-32693F243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Concentrations</a:t>
          </a:r>
        </a:p>
      </dgm:t>
    </dgm:pt>
    <dgm:pt modelId="{4D6FA273-5837-4C11-9599-EDC02C9462A6}" type="parTrans" cxnId="{222274A6-F659-474F-B694-7EB247D4A064}">
      <dgm:prSet/>
      <dgm:spPr/>
      <dgm:t>
        <a:bodyPr/>
        <a:lstStyle/>
        <a:p>
          <a:endParaRPr lang="en-US"/>
        </a:p>
      </dgm:t>
    </dgm:pt>
    <dgm:pt modelId="{2B042278-6C02-4FFF-BCBF-B73AF28A5FB6}" type="sibTrans" cxnId="{222274A6-F659-474F-B694-7EB247D4A064}">
      <dgm:prSet/>
      <dgm:spPr/>
      <dgm:t>
        <a:bodyPr/>
        <a:lstStyle/>
        <a:p>
          <a:endParaRPr lang="en-US"/>
        </a:p>
      </dgm:t>
    </dgm:pt>
    <dgm:pt modelId="{0B79ED2E-EA47-42EC-8838-69A63A05D7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Operations Research &amp; Business Analytics</a:t>
          </a:r>
        </a:p>
      </dgm:t>
    </dgm:pt>
    <dgm:pt modelId="{A8761118-E8FE-4919-A94F-F79E98809F46}" type="parTrans" cxnId="{4DB15CDB-1669-4A43-BE2F-CF02BFF019F1}">
      <dgm:prSet/>
      <dgm:spPr/>
      <dgm:t>
        <a:bodyPr/>
        <a:lstStyle/>
        <a:p>
          <a:endParaRPr lang="en-US"/>
        </a:p>
      </dgm:t>
    </dgm:pt>
    <dgm:pt modelId="{D9D06481-6E4A-4B53-8E4B-6AA9AD98064D}" type="sibTrans" cxnId="{4DB15CDB-1669-4A43-BE2F-CF02BFF019F1}">
      <dgm:prSet/>
      <dgm:spPr/>
      <dgm:t>
        <a:bodyPr/>
        <a:lstStyle/>
        <a:p>
          <a:endParaRPr lang="en-US"/>
        </a:p>
      </dgm:t>
    </dgm:pt>
    <dgm:pt modelId="{46AD7C89-88C1-4E1E-BA55-3661210FB0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Data Science and Machine Learning</a:t>
          </a:r>
        </a:p>
      </dgm:t>
    </dgm:pt>
    <dgm:pt modelId="{D3FBBB10-8C0D-4C96-BE1D-EF75FCD1E299}" type="parTrans" cxnId="{9D44A00C-377A-4393-B13A-5D9B93452348}">
      <dgm:prSet/>
      <dgm:spPr/>
      <dgm:t>
        <a:bodyPr/>
        <a:lstStyle/>
        <a:p>
          <a:endParaRPr lang="en-US"/>
        </a:p>
      </dgm:t>
    </dgm:pt>
    <dgm:pt modelId="{7F11F3A5-7667-4C3D-9B12-900CB4047C96}" type="sibTrans" cxnId="{9D44A00C-377A-4393-B13A-5D9B93452348}">
      <dgm:prSet/>
      <dgm:spPr/>
      <dgm:t>
        <a:bodyPr/>
        <a:lstStyle/>
        <a:p>
          <a:endParaRPr lang="en-US"/>
        </a:p>
      </dgm:t>
    </dgm:pt>
    <dgm:pt modelId="{0DE195AC-6AE6-4C65-B67C-718656353F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Cyber Security</a:t>
          </a:r>
          <a:br>
            <a:rPr lang="en-US" sz="1800" dirty="0"/>
          </a:br>
          <a:endParaRPr lang="en-US" sz="1800" dirty="0"/>
        </a:p>
      </dgm:t>
    </dgm:pt>
    <dgm:pt modelId="{381CC54D-7A25-4C67-8F9F-57A3F34A6E91}" type="parTrans" cxnId="{058F78F2-1598-4DD6-A775-37AB4296DE73}">
      <dgm:prSet/>
      <dgm:spPr/>
      <dgm:t>
        <a:bodyPr/>
        <a:lstStyle/>
        <a:p>
          <a:endParaRPr lang="en-US"/>
        </a:p>
      </dgm:t>
    </dgm:pt>
    <dgm:pt modelId="{6538AB57-9B5C-4F15-8519-E2CF13DA24D0}" type="sibTrans" cxnId="{058F78F2-1598-4DD6-A775-37AB4296DE73}">
      <dgm:prSet/>
      <dgm:spPr/>
      <dgm:t>
        <a:bodyPr/>
        <a:lstStyle/>
        <a:p>
          <a:endParaRPr lang="en-US"/>
        </a:p>
      </dgm:t>
    </dgm:pt>
    <dgm:pt modelId="{4DB00037-7D78-4855-85BB-B5418D55B01F}" type="pres">
      <dgm:prSet presAssocID="{0067DFA6-7652-477C-BE69-FD6BAB921C91}" presName="root" presStyleCnt="0">
        <dgm:presLayoutVars>
          <dgm:dir/>
          <dgm:resizeHandles val="exact"/>
        </dgm:presLayoutVars>
      </dgm:prSet>
      <dgm:spPr/>
    </dgm:pt>
    <dgm:pt modelId="{94EB44CF-A607-4B51-ADF0-6EAD2E6DDF49}" type="pres">
      <dgm:prSet presAssocID="{4C1B4646-2803-4B9D-9335-1174BCB5332D}" presName="compNode" presStyleCnt="0"/>
      <dgm:spPr/>
    </dgm:pt>
    <dgm:pt modelId="{E8951192-2047-4B0D-AB8C-F097BC3BABD9}" type="pres">
      <dgm:prSet presAssocID="{4C1B4646-2803-4B9D-9335-1174BCB5332D}" presName="bgRect" presStyleLbl="bgShp" presStyleIdx="0" presStyleCnt="3"/>
      <dgm:spPr/>
    </dgm:pt>
    <dgm:pt modelId="{B6BE069F-B709-4EA3-96A9-7AE847F93CC5}" type="pres">
      <dgm:prSet presAssocID="{4C1B4646-2803-4B9D-9335-1174BCB5332D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B2ED42C8-CD47-4485-B896-318CA6AD3D41}" type="pres">
      <dgm:prSet presAssocID="{4C1B4646-2803-4B9D-9335-1174BCB5332D}" presName="spaceRect" presStyleCnt="0"/>
      <dgm:spPr/>
    </dgm:pt>
    <dgm:pt modelId="{3E19B18A-FAEC-4EAD-98C5-6FE5CCC8C7D2}" type="pres">
      <dgm:prSet presAssocID="{4C1B4646-2803-4B9D-9335-1174BCB5332D}" presName="parTx" presStyleLbl="revTx" presStyleIdx="0" presStyleCnt="5">
        <dgm:presLayoutVars>
          <dgm:chMax val="0"/>
          <dgm:chPref val="0"/>
        </dgm:presLayoutVars>
      </dgm:prSet>
      <dgm:spPr/>
    </dgm:pt>
    <dgm:pt modelId="{45AB511D-DC88-4E2D-96B7-A018860CA80C}" type="pres">
      <dgm:prSet presAssocID="{14D03C08-CBE2-401B-8D81-F45914BA1196}" presName="sibTrans" presStyleCnt="0"/>
      <dgm:spPr/>
    </dgm:pt>
    <dgm:pt modelId="{92985653-D3FE-4C7D-89D0-77926DAEB0E3}" type="pres">
      <dgm:prSet presAssocID="{E86D1D3D-1C71-47EC-9303-0690CC5410B0}" presName="compNode" presStyleCnt="0"/>
      <dgm:spPr/>
    </dgm:pt>
    <dgm:pt modelId="{D981739D-86AB-43B1-AD5B-972BC3888A44}" type="pres">
      <dgm:prSet presAssocID="{E86D1D3D-1C71-47EC-9303-0690CC5410B0}" presName="bgRect" presStyleLbl="bgShp" presStyleIdx="1" presStyleCnt="3"/>
      <dgm:spPr/>
    </dgm:pt>
    <dgm:pt modelId="{265768F5-013A-4284-BE24-12B521C1AF51}" type="pres">
      <dgm:prSet presAssocID="{E86D1D3D-1C71-47EC-9303-0690CC5410B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4A06700C-4E70-4D53-B20B-8BE2A57ED574}" type="pres">
      <dgm:prSet presAssocID="{E86D1D3D-1C71-47EC-9303-0690CC5410B0}" presName="spaceRect" presStyleCnt="0"/>
      <dgm:spPr/>
    </dgm:pt>
    <dgm:pt modelId="{31AD30E4-A21B-4411-94BD-06C4F8254C3D}" type="pres">
      <dgm:prSet presAssocID="{E86D1D3D-1C71-47EC-9303-0690CC5410B0}" presName="parTx" presStyleLbl="revTx" presStyleIdx="1" presStyleCnt="5">
        <dgm:presLayoutVars>
          <dgm:chMax val="0"/>
          <dgm:chPref val="0"/>
        </dgm:presLayoutVars>
      </dgm:prSet>
      <dgm:spPr/>
    </dgm:pt>
    <dgm:pt modelId="{11330AEC-CA1C-428B-ACE0-76AC7408C400}" type="pres">
      <dgm:prSet presAssocID="{E86D1D3D-1C71-47EC-9303-0690CC5410B0}" presName="desTx" presStyleLbl="revTx" presStyleIdx="2" presStyleCnt="5" custScaleX="139369" custLinFactNeighborX="-3418">
        <dgm:presLayoutVars/>
      </dgm:prSet>
      <dgm:spPr/>
    </dgm:pt>
    <dgm:pt modelId="{250E0AD0-798A-410A-81BC-977E8EC9A181}" type="pres">
      <dgm:prSet presAssocID="{57AAFA1E-7A0C-4F92-9D83-A3F42449C77A}" presName="sibTrans" presStyleCnt="0"/>
      <dgm:spPr/>
    </dgm:pt>
    <dgm:pt modelId="{BAB12CA4-80C7-4133-B144-111B7F0D1898}" type="pres">
      <dgm:prSet presAssocID="{9A843765-3264-4656-BB18-32693F24329C}" presName="compNode" presStyleCnt="0"/>
      <dgm:spPr/>
    </dgm:pt>
    <dgm:pt modelId="{D4837D16-9191-463C-BF8A-A2D8F0BB1CBE}" type="pres">
      <dgm:prSet presAssocID="{9A843765-3264-4656-BB18-32693F24329C}" presName="bgRect" presStyleLbl="bgShp" presStyleIdx="2" presStyleCnt="3" custLinFactNeighborY="36306"/>
      <dgm:spPr/>
    </dgm:pt>
    <dgm:pt modelId="{AB8EA46E-2B26-4AF6-B25E-0A1F78C40048}" type="pres">
      <dgm:prSet presAssocID="{9A843765-3264-4656-BB18-32693F24329C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F696194-B098-4743-8D27-77D9FC6AAA55}" type="pres">
      <dgm:prSet presAssocID="{9A843765-3264-4656-BB18-32693F24329C}" presName="spaceRect" presStyleCnt="0"/>
      <dgm:spPr/>
    </dgm:pt>
    <dgm:pt modelId="{53C84DF1-8E23-4A4C-8E09-D5D605A553BF}" type="pres">
      <dgm:prSet presAssocID="{9A843765-3264-4656-BB18-32693F24329C}" presName="parTx" presStyleLbl="revTx" presStyleIdx="3" presStyleCnt="5">
        <dgm:presLayoutVars>
          <dgm:chMax val="0"/>
          <dgm:chPref val="0"/>
        </dgm:presLayoutVars>
      </dgm:prSet>
      <dgm:spPr/>
    </dgm:pt>
    <dgm:pt modelId="{02178F94-7BB2-41F3-BC1A-5EE47FCB45AE}" type="pres">
      <dgm:prSet presAssocID="{9A843765-3264-4656-BB18-32693F24329C}" presName="desTx" presStyleLbl="revTx" presStyleIdx="4" presStyleCnt="5" custLinFactNeighborX="-20934" custLinFactNeighborY="1351">
        <dgm:presLayoutVars/>
      </dgm:prSet>
      <dgm:spPr/>
    </dgm:pt>
  </dgm:ptLst>
  <dgm:cxnLst>
    <dgm:cxn modelId="{58A94303-9179-4A72-8377-50D41A5E33AA}" type="presOf" srcId="{9A843765-3264-4656-BB18-32693F24329C}" destId="{53C84DF1-8E23-4A4C-8E09-D5D605A553BF}" srcOrd="0" destOrd="0" presId="urn:microsoft.com/office/officeart/2018/2/layout/IconVerticalSolidList"/>
    <dgm:cxn modelId="{6251BA09-6B13-44DE-9631-5F7AC0D0F1B5}" type="presOf" srcId="{0DE195AC-6AE6-4C65-B67C-718656353FA2}" destId="{02178F94-7BB2-41F3-BC1A-5EE47FCB45AE}" srcOrd="0" destOrd="2" presId="urn:microsoft.com/office/officeart/2018/2/layout/IconVerticalSolidList"/>
    <dgm:cxn modelId="{9D44A00C-377A-4393-B13A-5D9B93452348}" srcId="{9A843765-3264-4656-BB18-32693F24329C}" destId="{46AD7C89-88C1-4E1E-BA55-3661210FB006}" srcOrd="1" destOrd="0" parTransId="{D3FBBB10-8C0D-4C96-BE1D-EF75FCD1E299}" sibTransId="{7F11F3A5-7667-4C3D-9B12-900CB4047C96}"/>
    <dgm:cxn modelId="{CABA4D12-F536-4411-9E95-B8A006258186}" type="presOf" srcId="{46AD7C89-88C1-4E1E-BA55-3661210FB006}" destId="{02178F94-7BB2-41F3-BC1A-5EE47FCB45AE}" srcOrd="0" destOrd="1" presId="urn:microsoft.com/office/officeart/2018/2/layout/IconVerticalSolidList"/>
    <dgm:cxn modelId="{D551D41B-3137-4625-888C-E3C54A83A1D4}" srcId="{E86D1D3D-1C71-47EC-9303-0690CC5410B0}" destId="{4F0780E6-C1BF-42E7-A0D9-3B797E6A3231}" srcOrd="0" destOrd="0" parTransId="{53D0E150-B917-4590-8CCA-4B2C945AF356}" sibTransId="{13E973E8-C990-442E-BE22-5E8C3AC3066A}"/>
    <dgm:cxn modelId="{4C07913F-52B5-4018-83F7-D0D202A7B0D6}" srcId="{E86D1D3D-1C71-47EC-9303-0690CC5410B0}" destId="{0D09AF58-0785-4243-A4D4-44C98EBAE4F0}" srcOrd="2" destOrd="0" parTransId="{86C234A8-5E11-46C7-9412-CB1525D2B051}" sibTransId="{BA8F4D0C-EDF1-42AA-BDD7-962AE94B9C58}"/>
    <dgm:cxn modelId="{92DDB663-0E68-4C1E-AB86-E11CA793C386}" srcId="{0067DFA6-7652-477C-BE69-FD6BAB921C91}" destId="{E86D1D3D-1C71-47EC-9303-0690CC5410B0}" srcOrd="1" destOrd="0" parTransId="{6F14897A-9063-43B2-BD35-093C11AFF685}" sibTransId="{57AAFA1E-7A0C-4F92-9D83-A3F42449C77A}"/>
    <dgm:cxn modelId="{28FFD44E-ECA8-4FDF-9250-11E9FA081875}" srcId="{0067DFA6-7652-477C-BE69-FD6BAB921C91}" destId="{4C1B4646-2803-4B9D-9335-1174BCB5332D}" srcOrd="0" destOrd="0" parTransId="{EADB9279-41B8-47FA-B508-90000BBCDBB2}" sibTransId="{14D03C08-CBE2-401B-8D81-F45914BA1196}"/>
    <dgm:cxn modelId="{35DAD392-0C62-41B7-A1A5-FE9500D024C6}" type="presOf" srcId="{ED4F7CCB-0F4C-474B-88F3-19DF0681FB37}" destId="{11330AEC-CA1C-428B-ACE0-76AC7408C400}" srcOrd="0" destOrd="1" presId="urn:microsoft.com/office/officeart/2018/2/layout/IconVerticalSolidList"/>
    <dgm:cxn modelId="{1FA8C4A5-3B53-4D4A-B80F-3CAE1666849A}" type="presOf" srcId="{0067DFA6-7652-477C-BE69-FD6BAB921C91}" destId="{4DB00037-7D78-4855-85BB-B5418D55B01F}" srcOrd="0" destOrd="0" presId="urn:microsoft.com/office/officeart/2018/2/layout/IconVerticalSolidList"/>
    <dgm:cxn modelId="{222274A6-F659-474F-B694-7EB247D4A064}" srcId="{0067DFA6-7652-477C-BE69-FD6BAB921C91}" destId="{9A843765-3264-4656-BB18-32693F24329C}" srcOrd="2" destOrd="0" parTransId="{4D6FA273-5837-4C11-9599-EDC02C9462A6}" sibTransId="{2B042278-6C02-4FFF-BCBF-B73AF28A5FB6}"/>
    <dgm:cxn modelId="{92A852A9-4ADD-497D-862F-C632627C8982}" type="presOf" srcId="{0B79ED2E-EA47-42EC-8838-69A63A05D79C}" destId="{02178F94-7BB2-41F3-BC1A-5EE47FCB45AE}" srcOrd="0" destOrd="0" presId="urn:microsoft.com/office/officeart/2018/2/layout/IconVerticalSolidList"/>
    <dgm:cxn modelId="{922026D8-FD5F-4277-88C3-DFE06048ECE3}" type="presOf" srcId="{0D09AF58-0785-4243-A4D4-44C98EBAE4F0}" destId="{11330AEC-CA1C-428B-ACE0-76AC7408C400}" srcOrd="0" destOrd="2" presId="urn:microsoft.com/office/officeart/2018/2/layout/IconVerticalSolidList"/>
    <dgm:cxn modelId="{4DB15CDB-1669-4A43-BE2F-CF02BFF019F1}" srcId="{9A843765-3264-4656-BB18-32693F24329C}" destId="{0B79ED2E-EA47-42EC-8838-69A63A05D79C}" srcOrd="0" destOrd="0" parTransId="{A8761118-E8FE-4919-A94F-F79E98809F46}" sibTransId="{D9D06481-6E4A-4B53-8E4B-6AA9AD98064D}"/>
    <dgm:cxn modelId="{8CBD5CE4-4384-4243-A991-0EBFE6633ABD}" type="presOf" srcId="{E86D1D3D-1C71-47EC-9303-0690CC5410B0}" destId="{31AD30E4-A21B-4411-94BD-06C4F8254C3D}" srcOrd="0" destOrd="0" presId="urn:microsoft.com/office/officeart/2018/2/layout/IconVerticalSolidList"/>
    <dgm:cxn modelId="{B0E0D7E6-2CF8-49F2-AE49-C30793016EE6}" type="presOf" srcId="{4C1B4646-2803-4B9D-9335-1174BCB5332D}" destId="{3E19B18A-FAEC-4EAD-98C5-6FE5CCC8C7D2}" srcOrd="0" destOrd="0" presId="urn:microsoft.com/office/officeart/2018/2/layout/IconVerticalSolidList"/>
    <dgm:cxn modelId="{C1C169E8-0315-42B4-A752-D307EFB622CD}" srcId="{E86D1D3D-1C71-47EC-9303-0690CC5410B0}" destId="{ED4F7CCB-0F4C-474B-88F3-19DF0681FB37}" srcOrd="1" destOrd="0" parTransId="{DEAA3C33-83CE-4F82-A82E-36C3595FCA27}" sibTransId="{7DC881CE-641E-4C7D-AF13-8507E730EF40}"/>
    <dgm:cxn modelId="{058F78F2-1598-4DD6-A775-37AB4296DE73}" srcId="{9A843765-3264-4656-BB18-32693F24329C}" destId="{0DE195AC-6AE6-4C65-B67C-718656353FA2}" srcOrd="2" destOrd="0" parTransId="{381CC54D-7A25-4C67-8F9F-57A3F34A6E91}" sibTransId="{6538AB57-9B5C-4F15-8519-E2CF13DA24D0}"/>
    <dgm:cxn modelId="{C452EEFD-5B0C-46AA-9E3B-B4DE7B6C313A}" type="presOf" srcId="{4F0780E6-C1BF-42E7-A0D9-3B797E6A3231}" destId="{11330AEC-CA1C-428B-ACE0-76AC7408C400}" srcOrd="0" destOrd="0" presId="urn:microsoft.com/office/officeart/2018/2/layout/IconVerticalSolidList"/>
    <dgm:cxn modelId="{D1A61C45-9B7E-40B3-AA7F-C9D048774313}" type="presParOf" srcId="{4DB00037-7D78-4855-85BB-B5418D55B01F}" destId="{94EB44CF-A607-4B51-ADF0-6EAD2E6DDF49}" srcOrd="0" destOrd="0" presId="urn:microsoft.com/office/officeart/2018/2/layout/IconVerticalSolidList"/>
    <dgm:cxn modelId="{7D52C91D-7105-4ED1-A352-655ADE1B7D6E}" type="presParOf" srcId="{94EB44CF-A607-4B51-ADF0-6EAD2E6DDF49}" destId="{E8951192-2047-4B0D-AB8C-F097BC3BABD9}" srcOrd="0" destOrd="0" presId="urn:microsoft.com/office/officeart/2018/2/layout/IconVerticalSolidList"/>
    <dgm:cxn modelId="{2A0DF01E-C4D7-47D0-8998-68DC9250725E}" type="presParOf" srcId="{94EB44CF-A607-4B51-ADF0-6EAD2E6DDF49}" destId="{B6BE069F-B709-4EA3-96A9-7AE847F93CC5}" srcOrd="1" destOrd="0" presId="urn:microsoft.com/office/officeart/2018/2/layout/IconVerticalSolidList"/>
    <dgm:cxn modelId="{A40795B6-56C0-4499-A1FB-294D24E20D13}" type="presParOf" srcId="{94EB44CF-A607-4B51-ADF0-6EAD2E6DDF49}" destId="{B2ED42C8-CD47-4485-B896-318CA6AD3D41}" srcOrd="2" destOrd="0" presId="urn:microsoft.com/office/officeart/2018/2/layout/IconVerticalSolidList"/>
    <dgm:cxn modelId="{51AB0D44-365C-4324-AB42-C04CB2E2AE71}" type="presParOf" srcId="{94EB44CF-A607-4B51-ADF0-6EAD2E6DDF49}" destId="{3E19B18A-FAEC-4EAD-98C5-6FE5CCC8C7D2}" srcOrd="3" destOrd="0" presId="urn:microsoft.com/office/officeart/2018/2/layout/IconVerticalSolidList"/>
    <dgm:cxn modelId="{B3693970-3E9A-4521-86BA-46D78ECC9DA0}" type="presParOf" srcId="{4DB00037-7D78-4855-85BB-B5418D55B01F}" destId="{45AB511D-DC88-4E2D-96B7-A018860CA80C}" srcOrd="1" destOrd="0" presId="urn:microsoft.com/office/officeart/2018/2/layout/IconVerticalSolidList"/>
    <dgm:cxn modelId="{EDF457B3-6BA8-4F09-9E07-3C95A9C8C1BE}" type="presParOf" srcId="{4DB00037-7D78-4855-85BB-B5418D55B01F}" destId="{92985653-D3FE-4C7D-89D0-77926DAEB0E3}" srcOrd="2" destOrd="0" presId="urn:microsoft.com/office/officeart/2018/2/layout/IconVerticalSolidList"/>
    <dgm:cxn modelId="{AA3F1480-E0F5-46F2-8E51-652F8259A31F}" type="presParOf" srcId="{92985653-D3FE-4C7D-89D0-77926DAEB0E3}" destId="{D981739D-86AB-43B1-AD5B-972BC3888A44}" srcOrd="0" destOrd="0" presId="urn:microsoft.com/office/officeart/2018/2/layout/IconVerticalSolidList"/>
    <dgm:cxn modelId="{B8BCDEE6-A187-4CED-A600-DA5780683272}" type="presParOf" srcId="{92985653-D3FE-4C7D-89D0-77926DAEB0E3}" destId="{265768F5-013A-4284-BE24-12B521C1AF51}" srcOrd="1" destOrd="0" presId="urn:microsoft.com/office/officeart/2018/2/layout/IconVerticalSolidList"/>
    <dgm:cxn modelId="{B798794B-9FDC-4499-B20C-5CBF94A4322B}" type="presParOf" srcId="{92985653-D3FE-4C7D-89D0-77926DAEB0E3}" destId="{4A06700C-4E70-4D53-B20B-8BE2A57ED574}" srcOrd="2" destOrd="0" presId="urn:microsoft.com/office/officeart/2018/2/layout/IconVerticalSolidList"/>
    <dgm:cxn modelId="{0E8D3D02-7ADC-4645-9AA3-F516FA91D68B}" type="presParOf" srcId="{92985653-D3FE-4C7D-89D0-77926DAEB0E3}" destId="{31AD30E4-A21B-4411-94BD-06C4F8254C3D}" srcOrd="3" destOrd="0" presId="urn:microsoft.com/office/officeart/2018/2/layout/IconVerticalSolidList"/>
    <dgm:cxn modelId="{1D282B37-2A02-4F57-9020-2CBD1F135627}" type="presParOf" srcId="{92985653-D3FE-4C7D-89D0-77926DAEB0E3}" destId="{11330AEC-CA1C-428B-ACE0-76AC7408C400}" srcOrd="4" destOrd="0" presId="urn:microsoft.com/office/officeart/2018/2/layout/IconVerticalSolidList"/>
    <dgm:cxn modelId="{D27A9455-95E8-4ABB-B10B-0E9088BDB140}" type="presParOf" srcId="{4DB00037-7D78-4855-85BB-B5418D55B01F}" destId="{250E0AD0-798A-410A-81BC-977E8EC9A181}" srcOrd="3" destOrd="0" presId="urn:microsoft.com/office/officeart/2018/2/layout/IconVerticalSolidList"/>
    <dgm:cxn modelId="{054542E5-6492-4617-9D49-8F2D9604625E}" type="presParOf" srcId="{4DB00037-7D78-4855-85BB-B5418D55B01F}" destId="{BAB12CA4-80C7-4133-B144-111B7F0D1898}" srcOrd="4" destOrd="0" presId="urn:microsoft.com/office/officeart/2018/2/layout/IconVerticalSolidList"/>
    <dgm:cxn modelId="{ADEDE4F7-303C-4DFF-BB22-D01E761D3909}" type="presParOf" srcId="{BAB12CA4-80C7-4133-B144-111B7F0D1898}" destId="{D4837D16-9191-463C-BF8A-A2D8F0BB1CBE}" srcOrd="0" destOrd="0" presId="urn:microsoft.com/office/officeart/2018/2/layout/IconVerticalSolidList"/>
    <dgm:cxn modelId="{E1D60F81-EBE4-4167-9E05-1A2E27B5A22E}" type="presParOf" srcId="{BAB12CA4-80C7-4133-B144-111B7F0D1898}" destId="{AB8EA46E-2B26-4AF6-B25E-0A1F78C40048}" srcOrd="1" destOrd="0" presId="urn:microsoft.com/office/officeart/2018/2/layout/IconVerticalSolidList"/>
    <dgm:cxn modelId="{71161147-0200-48DB-ABCA-BB7814DE0A4B}" type="presParOf" srcId="{BAB12CA4-80C7-4133-B144-111B7F0D1898}" destId="{AF696194-B098-4743-8D27-77D9FC6AAA55}" srcOrd="2" destOrd="0" presId="urn:microsoft.com/office/officeart/2018/2/layout/IconVerticalSolidList"/>
    <dgm:cxn modelId="{AC3D5C91-CF71-42BD-8FCD-1F3111742304}" type="presParOf" srcId="{BAB12CA4-80C7-4133-B144-111B7F0D1898}" destId="{53C84DF1-8E23-4A4C-8E09-D5D605A553BF}" srcOrd="3" destOrd="0" presId="urn:microsoft.com/office/officeart/2018/2/layout/IconVerticalSolidList"/>
    <dgm:cxn modelId="{C2FA6B13-90FB-445B-BA41-D18F6E546AC7}" type="presParOf" srcId="{BAB12CA4-80C7-4133-B144-111B7F0D1898}" destId="{02178F94-7BB2-41F3-BC1A-5EE47FCB45A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11AC27-F386-4C7E-9E3C-6E7C2E480A5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6E0146-06D0-45C2-98E9-9922FE9AE1B8}">
      <dgm:prSet/>
      <dgm:spPr/>
      <dgm:t>
        <a:bodyPr/>
        <a:lstStyle/>
        <a:p>
          <a:pPr>
            <a:defRPr b="1"/>
          </a:pPr>
          <a:r>
            <a:rPr lang="en-US"/>
            <a:t>30 Credits</a:t>
          </a:r>
          <a:br>
            <a:rPr lang="en-US"/>
          </a:br>
          <a:endParaRPr lang="en-US"/>
        </a:p>
      </dgm:t>
    </dgm:pt>
    <dgm:pt modelId="{94E28133-7FF8-4CD9-955C-F8D1D55B4229}" type="parTrans" cxnId="{0DA422E3-D842-41B3-83A2-7D77D7C67E24}">
      <dgm:prSet/>
      <dgm:spPr/>
      <dgm:t>
        <a:bodyPr/>
        <a:lstStyle/>
        <a:p>
          <a:endParaRPr lang="en-US"/>
        </a:p>
      </dgm:t>
    </dgm:pt>
    <dgm:pt modelId="{3B10BFD5-CA0E-4C72-B6C6-3338E66279B4}" type="sibTrans" cxnId="{0DA422E3-D842-41B3-83A2-7D77D7C67E24}">
      <dgm:prSet/>
      <dgm:spPr/>
      <dgm:t>
        <a:bodyPr/>
        <a:lstStyle/>
        <a:p>
          <a:endParaRPr lang="en-US"/>
        </a:p>
      </dgm:t>
    </dgm:pt>
    <dgm:pt modelId="{87500A9E-29C3-46AE-9EB9-C710EDF8B2CE}">
      <dgm:prSet/>
      <dgm:spPr/>
      <dgm:t>
        <a:bodyPr/>
        <a:lstStyle/>
        <a:p>
          <a:pPr>
            <a:defRPr b="1"/>
          </a:pPr>
          <a:r>
            <a:rPr lang="en-US"/>
            <a:t>10 courses include</a:t>
          </a:r>
        </a:p>
      </dgm:t>
    </dgm:pt>
    <dgm:pt modelId="{42A18E5B-AD69-4736-B9F7-7D1F24D3A9A4}" type="parTrans" cxnId="{E40ED5F3-8500-4E74-B999-CC8723EDEC30}">
      <dgm:prSet/>
      <dgm:spPr/>
      <dgm:t>
        <a:bodyPr/>
        <a:lstStyle/>
        <a:p>
          <a:endParaRPr lang="en-US"/>
        </a:p>
      </dgm:t>
    </dgm:pt>
    <dgm:pt modelId="{268D1761-BED3-45AA-BA59-E369AA407828}" type="sibTrans" cxnId="{E40ED5F3-8500-4E74-B999-CC8723EDEC30}">
      <dgm:prSet/>
      <dgm:spPr/>
      <dgm:t>
        <a:bodyPr/>
        <a:lstStyle/>
        <a:p>
          <a:endParaRPr lang="en-US"/>
        </a:p>
      </dgm:t>
    </dgm:pt>
    <dgm:pt modelId="{245630A6-DD06-4FCE-91FC-FD89C4FD2374}">
      <dgm:prSet custT="1"/>
      <dgm:spPr/>
      <dgm:t>
        <a:bodyPr/>
        <a:lstStyle/>
        <a:p>
          <a:r>
            <a:rPr lang="en-US" sz="2400" dirty="0"/>
            <a:t>- 3 foundation courses</a:t>
          </a:r>
          <a:br>
            <a:rPr lang="en-US" sz="2400" dirty="0"/>
          </a:br>
          <a:r>
            <a:rPr lang="en-US" sz="2400" dirty="0"/>
            <a:t>- 3 concentration courses</a:t>
          </a:r>
          <a:br>
            <a:rPr lang="en-US" sz="2400" dirty="0"/>
          </a:br>
          <a:r>
            <a:rPr lang="en-US" sz="2400" dirty="0"/>
            <a:t>- 4 elective courses</a:t>
          </a:r>
          <a:br>
            <a:rPr lang="en-US" sz="2400" dirty="0"/>
          </a:br>
          <a:endParaRPr lang="en-US" sz="2400" dirty="0"/>
        </a:p>
      </dgm:t>
    </dgm:pt>
    <dgm:pt modelId="{B14C3DB4-1A87-4086-8D6B-DBAA926DE967}" type="parTrans" cxnId="{7AFF692D-A6DC-4055-BCE9-C792CA300F44}">
      <dgm:prSet/>
      <dgm:spPr/>
      <dgm:t>
        <a:bodyPr/>
        <a:lstStyle/>
        <a:p>
          <a:endParaRPr lang="en-US"/>
        </a:p>
      </dgm:t>
    </dgm:pt>
    <dgm:pt modelId="{7858A489-936D-4A9F-849D-C7922B0D95AD}" type="sibTrans" cxnId="{7AFF692D-A6DC-4055-BCE9-C792CA300F44}">
      <dgm:prSet/>
      <dgm:spPr/>
      <dgm:t>
        <a:bodyPr/>
        <a:lstStyle/>
        <a:p>
          <a:endParaRPr lang="en-US"/>
        </a:p>
      </dgm:t>
    </dgm:pt>
    <dgm:pt modelId="{722F2B19-8A36-4695-935E-3D1A74F0D26B}" type="pres">
      <dgm:prSet presAssocID="{BA11AC27-F386-4C7E-9E3C-6E7C2E480A50}" presName="root" presStyleCnt="0">
        <dgm:presLayoutVars>
          <dgm:dir/>
          <dgm:resizeHandles val="exact"/>
        </dgm:presLayoutVars>
      </dgm:prSet>
      <dgm:spPr/>
    </dgm:pt>
    <dgm:pt modelId="{1293B6D1-D460-48C6-A664-C01294BA4ED8}" type="pres">
      <dgm:prSet presAssocID="{ED6E0146-06D0-45C2-98E9-9922FE9AE1B8}" presName="compNode" presStyleCnt="0"/>
      <dgm:spPr/>
    </dgm:pt>
    <dgm:pt modelId="{8CE9691B-19EE-43B3-8EFC-18B396A627EB}" type="pres">
      <dgm:prSet presAssocID="{ED6E0146-06D0-45C2-98E9-9922FE9AE1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51F23E-A49D-4D60-959B-32226380502E}" type="pres">
      <dgm:prSet presAssocID="{ED6E0146-06D0-45C2-98E9-9922FE9AE1B8}" presName="iconSpace" presStyleCnt="0"/>
      <dgm:spPr/>
    </dgm:pt>
    <dgm:pt modelId="{05BD904D-64D7-4083-BD21-FD7EFD78CEBA}" type="pres">
      <dgm:prSet presAssocID="{ED6E0146-06D0-45C2-98E9-9922FE9AE1B8}" presName="parTx" presStyleLbl="revTx" presStyleIdx="0" presStyleCnt="4">
        <dgm:presLayoutVars>
          <dgm:chMax val="0"/>
          <dgm:chPref val="0"/>
        </dgm:presLayoutVars>
      </dgm:prSet>
      <dgm:spPr/>
    </dgm:pt>
    <dgm:pt modelId="{01CE80E6-923E-480C-9A1D-D532DBFE103A}" type="pres">
      <dgm:prSet presAssocID="{ED6E0146-06D0-45C2-98E9-9922FE9AE1B8}" presName="txSpace" presStyleCnt="0"/>
      <dgm:spPr/>
    </dgm:pt>
    <dgm:pt modelId="{DF8BB566-BD64-4FAD-AC32-998A3277A4B6}" type="pres">
      <dgm:prSet presAssocID="{ED6E0146-06D0-45C2-98E9-9922FE9AE1B8}" presName="desTx" presStyleLbl="revTx" presStyleIdx="1" presStyleCnt="4">
        <dgm:presLayoutVars/>
      </dgm:prSet>
      <dgm:spPr/>
    </dgm:pt>
    <dgm:pt modelId="{7557E476-AB8E-4428-B2D1-D2FA29CFBE17}" type="pres">
      <dgm:prSet presAssocID="{3B10BFD5-CA0E-4C72-B6C6-3338E66279B4}" presName="sibTrans" presStyleCnt="0"/>
      <dgm:spPr/>
    </dgm:pt>
    <dgm:pt modelId="{1DB8FA96-5C81-41BB-9AF2-BD74FD1E00D3}" type="pres">
      <dgm:prSet presAssocID="{87500A9E-29C3-46AE-9EB9-C710EDF8B2CE}" presName="compNode" presStyleCnt="0"/>
      <dgm:spPr/>
    </dgm:pt>
    <dgm:pt modelId="{C6C72C13-391E-410F-872B-BA536CADB660}" type="pres">
      <dgm:prSet presAssocID="{87500A9E-29C3-46AE-9EB9-C710EDF8B2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A0FE53C-8928-4B52-880B-630784C26236}" type="pres">
      <dgm:prSet presAssocID="{87500A9E-29C3-46AE-9EB9-C710EDF8B2CE}" presName="iconSpace" presStyleCnt="0"/>
      <dgm:spPr/>
    </dgm:pt>
    <dgm:pt modelId="{1CAA0872-EFCF-480C-9CF9-68487FF246DE}" type="pres">
      <dgm:prSet presAssocID="{87500A9E-29C3-46AE-9EB9-C710EDF8B2CE}" presName="parTx" presStyleLbl="revTx" presStyleIdx="2" presStyleCnt="4">
        <dgm:presLayoutVars>
          <dgm:chMax val="0"/>
          <dgm:chPref val="0"/>
        </dgm:presLayoutVars>
      </dgm:prSet>
      <dgm:spPr/>
    </dgm:pt>
    <dgm:pt modelId="{D5708F33-2DE3-4F90-9FE7-E20FEC2BEC7C}" type="pres">
      <dgm:prSet presAssocID="{87500A9E-29C3-46AE-9EB9-C710EDF8B2CE}" presName="txSpace" presStyleCnt="0"/>
      <dgm:spPr/>
    </dgm:pt>
    <dgm:pt modelId="{28D63F7F-320A-4B9C-AEC4-469D1F93E3BE}" type="pres">
      <dgm:prSet presAssocID="{87500A9E-29C3-46AE-9EB9-C710EDF8B2CE}" presName="desTx" presStyleLbl="revTx" presStyleIdx="3" presStyleCnt="4">
        <dgm:presLayoutVars/>
      </dgm:prSet>
      <dgm:spPr/>
    </dgm:pt>
  </dgm:ptLst>
  <dgm:cxnLst>
    <dgm:cxn modelId="{402F930C-D681-49EE-8147-C955579E88AE}" type="presOf" srcId="{BA11AC27-F386-4C7E-9E3C-6E7C2E480A50}" destId="{722F2B19-8A36-4695-935E-3D1A74F0D26B}" srcOrd="0" destOrd="0" presId="urn:microsoft.com/office/officeart/2018/2/layout/IconLabelDescriptionList"/>
    <dgm:cxn modelId="{7AFF692D-A6DC-4055-BCE9-C792CA300F44}" srcId="{87500A9E-29C3-46AE-9EB9-C710EDF8B2CE}" destId="{245630A6-DD06-4FCE-91FC-FD89C4FD2374}" srcOrd="0" destOrd="0" parTransId="{B14C3DB4-1A87-4086-8D6B-DBAA926DE967}" sibTransId="{7858A489-936D-4A9F-849D-C7922B0D95AD}"/>
    <dgm:cxn modelId="{131EEF5D-A78A-478B-90C2-B95772D6EA66}" type="presOf" srcId="{87500A9E-29C3-46AE-9EB9-C710EDF8B2CE}" destId="{1CAA0872-EFCF-480C-9CF9-68487FF246DE}" srcOrd="0" destOrd="0" presId="urn:microsoft.com/office/officeart/2018/2/layout/IconLabelDescriptionList"/>
    <dgm:cxn modelId="{3F612AA2-3609-4B1D-8406-349B3A0B129E}" type="presOf" srcId="{ED6E0146-06D0-45C2-98E9-9922FE9AE1B8}" destId="{05BD904D-64D7-4083-BD21-FD7EFD78CEBA}" srcOrd="0" destOrd="0" presId="urn:microsoft.com/office/officeart/2018/2/layout/IconLabelDescriptionList"/>
    <dgm:cxn modelId="{0DA422E3-D842-41B3-83A2-7D77D7C67E24}" srcId="{BA11AC27-F386-4C7E-9E3C-6E7C2E480A50}" destId="{ED6E0146-06D0-45C2-98E9-9922FE9AE1B8}" srcOrd="0" destOrd="0" parTransId="{94E28133-7FF8-4CD9-955C-F8D1D55B4229}" sibTransId="{3B10BFD5-CA0E-4C72-B6C6-3338E66279B4}"/>
    <dgm:cxn modelId="{0D57D6F0-AC48-4EEF-B621-28E8266D46BE}" type="presOf" srcId="{245630A6-DD06-4FCE-91FC-FD89C4FD2374}" destId="{28D63F7F-320A-4B9C-AEC4-469D1F93E3BE}" srcOrd="0" destOrd="0" presId="urn:microsoft.com/office/officeart/2018/2/layout/IconLabelDescriptionList"/>
    <dgm:cxn modelId="{E40ED5F3-8500-4E74-B999-CC8723EDEC30}" srcId="{BA11AC27-F386-4C7E-9E3C-6E7C2E480A50}" destId="{87500A9E-29C3-46AE-9EB9-C710EDF8B2CE}" srcOrd="1" destOrd="0" parTransId="{42A18E5B-AD69-4736-B9F7-7D1F24D3A9A4}" sibTransId="{268D1761-BED3-45AA-BA59-E369AA407828}"/>
    <dgm:cxn modelId="{C090A557-8A9D-4F23-A2E6-43757D20F4BA}" type="presParOf" srcId="{722F2B19-8A36-4695-935E-3D1A74F0D26B}" destId="{1293B6D1-D460-48C6-A664-C01294BA4ED8}" srcOrd="0" destOrd="0" presId="urn:microsoft.com/office/officeart/2018/2/layout/IconLabelDescriptionList"/>
    <dgm:cxn modelId="{26C1738F-0B1B-4BB8-BFA3-937CE8642DF8}" type="presParOf" srcId="{1293B6D1-D460-48C6-A664-C01294BA4ED8}" destId="{8CE9691B-19EE-43B3-8EFC-18B396A627EB}" srcOrd="0" destOrd="0" presId="urn:microsoft.com/office/officeart/2018/2/layout/IconLabelDescriptionList"/>
    <dgm:cxn modelId="{203724C4-2E69-4313-87FC-CF77BF174DFB}" type="presParOf" srcId="{1293B6D1-D460-48C6-A664-C01294BA4ED8}" destId="{A551F23E-A49D-4D60-959B-32226380502E}" srcOrd="1" destOrd="0" presId="urn:microsoft.com/office/officeart/2018/2/layout/IconLabelDescriptionList"/>
    <dgm:cxn modelId="{C3E41CD9-5EB9-4C61-B4E2-0211669D3923}" type="presParOf" srcId="{1293B6D1-D460-48C6-A664-C01294BA4ED8}" destId="{05BD904D-64D7-4083-BD21-FD7EFD78CEBA}" srcOrd="2" destOrd="0" presId="urn:microsoft.com/office/officeart/2018/2/layout/IconLabelDescriptionList"/>
    <dgm:cxn modelId="{279631B1-9C1B-4340-AC94-9673740BA742}" type="presParOf" srcId="{1293B6D1-D460-48C6-A664-C01294BA4ED8}" destId="{01CE80E6-923E-480C-9A1D-D532DBFE103A}" srcOrd="3" destOrd="0" presId="urn:microsoft.com/office/officeart/2018/2/layout/IconLabelDescriptionList"/>
    <dgm:cxn modelId="{301BC128-BB5B-40A4-A9C6-FFA101AA5422}" type="presParOf" srcId="{1293B6D1-D460-48C6-A664-C01294BA4ED8}" destId="{DF8BB566-BD64-4FAD-AC32-998A3277A4B6}" srcOrd="4" destOrd="0" presId="urn:microsoft.com/office/officeart/2018/2/layout/IconLabelDescriptionList"/>
    <dgm:cxn modelId="{5AB093CF-8FC4-4B2B-95D7-C5A989FD8365}" type="presParOf" srcId="{722F2B19-8A36-4695-935E-3D1A74F0D26B}" destId="{7557E476-AB8E-4428-B2D1-D2FA29CFBE17}" srcOrd="1" destOrd="0" presId="urn:microsoft.com/office/officeart/2018/2/layout/IconLabelDescriptionList"/>
    <dgm:cxn modelId="{1B25AA0A-E012-4452-988A-10CB9803AA0B}" type="presParOf" srcId="{722F2B19-8A36-4695-935E-3D1A74F0D26B}" destId="{1DB8FA96-5C81-41BB-9AF2-BD74FD1E00D3}" srcOrd="2" destOrd="0" presId="urn:microsoft.com/office/officeart/2018/2/layout/IconLabelDescriptionList"/>
    <dgm:cxn modelId="{0B8C4DCE-0B00-4CEF-AD35-E2A7DAF5588A}" type="presParOf" srcId="{1DB8FA96-5C81-41BB-9AF2-BD74FD1E00D3}" destId="{C6C72C13-391E-410F-872B-BA536CADB660}" srcOrd="0" destOrd="0" presId="urn:microsoft.com/office/officeart/2018/2/layout/IconLabelDescriptionList"/>
    <dgm:cxn modelId="{43E26CB1-F079-4BE2-A45A-C9ED48328A46}" type="presParOf" srcId="{1DB8FA96-5C81-41BB-9AF2-BD74FD1E00D3}" destId="{1A0FE53C-8928-4B52-880B-630784C26236}" srcOrd="1" destOrd="0" presId="urn:microsoft.com/office/officeart/2018/2/layout/IconLabelDescriptionList"/>
    <dgm:cxn modelId="{544C3A65-AF86-4EC1-BE95-D59720C79E85}" type="presParOf" srcId="{1DB8FA96-5C81-41BB-9AF2-BD74FD1E00D3}" destId="{1CAA0872-EFCF-480C-9CF9-68487FF246DE}" srcOrd="2" destOrd="0" presId="urn:microsoft.com/office/officeart/2018/2/layout/IconLabelDescriptionList"/>
    <dgm:cxn modelId="{763C9EBD-A8C4-4A15-B290-92B94AC80E49}" type="presParOf" srcId="{1DB8FA96-5C81-41BB-9AF2-BD74FD1E00D3}" destId="{D5708F33-2DE3-4F90-9FE7-E20FEC2BEC7C}" srcOrd="3" destOrd="0" presId="urn:microsoft.com/office/officeart/2018/2/layout/IconLabelDescriptionList"/>
    <dgm:cxn modelId="{1D6EBE97-23B7-4B6E-BA0C-F14700AF530A}" type="presParOf" srcId="{1DB8FA96-5C81-41BB-9AF2-BD74FD1E00D3}" destId="{28D63F7F-320A-4B9C-AEC4-469D1F93E3B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B61DF-0B3A-4292-8928-841E4E50C5A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DB815-C96B-4BE7-B1CB-E6108FC7580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Application and Fee (currently $70)</a:t>
          </a:r>
        </a:p>
      </dgm:t>
    </dgm:pt>
    <dgm:pt modelId="{383D0EE4-6BE6-4BFF-B398-3A8482550F64}" type="parTrans" cxnId="{D85B3A19-B9A9-40C2-8CD0-182727E6EF2F}">
      <dgm:prSet/>
      <dgm:spPr/>
      <dgm:t>
        <a:bodyPr/>
        <a:lstStyle/>
        <a:p>
          <a:endParaRPr lang="en-US"/>
        </a:p>
      </dgm:t>
    </dgm:pt>
    <dgm:pt modelId="{EEC089ED-92A7-4FB6-8194-930A15E7E726}" type="sibTrans" cxnId="{D85B3A19-B9A9-40C2-8CD0-182727E6EF2F}">
      <dgm:prSet/>
      <dgm:spPr/>
      <dgm:t>
        <a:bodyPr/>
        <a:lstStyle/>
        <a:p>
          <a:endParaRPr lang="en-US"/>
        </a:p>
      </dgm:t>
    </dgm:pt>
    <dgm:pt modelId="{8D5E3BC6-4D85-4A3E-8B85-E073EC9F515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Personal Statement</a:t>
          </a:r>
        </a:p>
      </dgm:t>
    </dgm:pt>
    <dgm:pt modelId="{92F2BCB8-17F9-46B0-B82B-2F0047D576DC}" type="parTrans" cxnId="{E22B6CC9-921D-4AF3-B463-7B58FF2CA69B}">
      <dgm:prSet/>
      <dgm:spPr/>
      <dgm:t>
        <a:bodyPr/>
        <a:lstStyle/>
        <a:p>
          <a:endParaRPr lang="en-US"/>
        </a:p>
      </dgm:t>
    </dgm:pt>
    <dgm:pt modelId="{8B22F4CB-3A49-4015-AEAF-7B38AB5F5066}" type="sibTrans" cxnId="{E22B6CC9-921D-4AF3-B463-7B58FF2CA69B}">
      <dgm:prSet/>
      <dgm:spPr/>
      <dgm:t>
        <a:bodyPr/>
        <a:lstStyle/>
        <a:p>
          <a:endParaRPr lang="en-US"/>
        </a:p>
      </dgm:t>
    </dgm:pt>
    <dgm:pt modelId="{C5414F5A-994A-4CDB-9F8D-A34D7813C53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Resume</a:t>
          </a:r>
        </a:p>
      </dgm:t>
    </dgm:pt>
    <dgm:pt modelId="{2E0D5998-0C59-4776-BA7E-71AA0052895C}" type="parTrans" cxnId="{6D3736E7-702F-4138-8131-D21A0CFA715C}">
      <dgm:prSet/>
      <dgm:spPr/>
      <dgm:t>
        <a:bodyPr/>
        <a:lstStyle/>
        <a:p>
          <a:endParaRPr lang="en-US"/>
        </a:p>
      </dgm:t>
    </dgm:pt>
    <dgm:pt modelId="{901915E6-14B6-4CD1-8F28-ADA024CFD686}" type="sibTrans" cxnId="{6D3736E7-702F-4138-8131-D21A0CFA715C}">
      <dgm:prSet/>
      <dgm:spPr/>
      <dgm:t>
        <a:bodyPr/>
        <a:lstStyle/>
        <a:p>
          <a:endParaRPr lang="en-US"/>
        </a:p>
      </dgm:t>
    </dgm:pt>
    <dgm:pt modelId="{02CF6E6F-DF0D-43E0-AF7B-458AC1C30B3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Copy of transcript(s)</a:t>
          </a:r>
        </a:p>
      </dgm:t>
    </dgm:pt>
    <dgm:pt modelId="{38B6C41A-2AC0-4524-858E-C5840DFB4AC0}" type="parTrans" cxnId="{688C6089-91CC-4B67-AC2F-47C43D593796}">
      <dgm:prSet/>
      <dgm:spPr/>
      <dgm:t>
        <a:bodyPr/>
        <a:lstStyle/>
        <a:p>
          <a:endParaRPr lang="en-US"/>
        </a:p>
      </dgm:t>
    </dgm:pt>
    <dgm:pt modelId="{38A50F40-272F-4F63-B03A-9ED69BC8A855}" type="sibTrans" cxnId="{688C6089-91CC-4B67-AC2F-47C43D593796}">
      <dgm:prSet/>
      <dgm:spPr/>
      <dgm:t>
        <a:bodyPr/>
        <a:lstStyle/>
        <a:p>
          <a:endParaRPr lang="en-US"/>
        </a:p>
      </dgm:t>
    </dgm:pt>
    <dgm:pt modelId="{43D3EB2F-EDE1-401C-9B27-779B6A3452E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Two letters of recommendation </a:t>
          </a:r>
        </a:p>
      </dgm:t>
    </dgm:pt>
    <dgm:pt modelId="{68767388-1955-4C5B-BBD9-8C2B411B2036}" type="parTrans" cxnId="{0CFDE36E-8825-4066-81BF-BE045F8068B2}">
      <dgm:prSet/>
      <dgm:spPr/>
      <dgm:t>
        <a:bodyPr/>
        <a:lstStyle/>
        <a:p>
          <a:endParaRPr lang="en-US"/>
        </a:p>
      </dgm:t>
    </dgm:pt>
    <dgm:pt modelId="{54A17481-CC8D-4937-B8DC-FC50B6EA9BD7}" type="sibTrans" cxnId="{0CFDE36E-8825-4066-81BF-BE045F8068B2}">
      <dgm:prSet/>
      <dgm:spPr/>
      <dgm:t>
        <a:bodyPr/>
        <a:lstStyle/>
        <a:p>
          <a:endParaRPr lang="en-US"/>
        </a:p>
      </dgm:t>
    </dgm:pt>
    <dgm:pt modelId="{6BB981DF-6F04-4F0D-AAE5-656B4FA7027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GMAT or GRE</a:t>
          </a:r>
        </a:p>
      </dgm:t>
    </dgm:pt>
    <dgm:pt modelId="{2F066210-85F6-4C36-9290-B178038C3917}" type="parTrans" cxnId="{8AC9FEE1-EB36-4BA7-BBAD-EE31FB0FDBB1}">
      <dgm:prSet/>
      <dgm:spPr/>
      <dgm:t>
        <a:bodyPr/>
        <a:lstStyle/>
        <a:p>
          <a:endParaRPr lang="en-US"/>
        </a:p>
      </dgm:t>
    </dgm:pt>
    <dgm:pt modelId="{C4B4DB64-0A45-47B4-A46C-A9996995E932}" type="sibTrans" cxnId="{8AC9FEE1-EB36-4BA7-BBAD-EE31FB0FDBB1}">
      <dgm:prSet/>
      <dgm:spPr/>
      <dgm:t>
        <a:bodyPr/>
        <a:lstStyle/>
        <a:p>
          <a:endParaRPr lang="en-US"/>
        </a:p>
      </dgm:t>
    </dgm:pt>
    <dgm:pt modelId="{513B656C-6FD4-40D0-88A7-96E3D2B61A3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TOEFL or IELTS (if applicable) </a:t>
          </a:r>
        </a:p>
      </dgm:t>
    </dgm:pt>
    <dgm:pt modelId="{F0218AC9-E98D-4465-AC5D-577FD6286018}" type="parTrans" cxnId="{226BB459-3DED-424D-9427-6088A6F3ADCB}">
      <dgm:prSet/>
      <dgm:spPr/>
      <dgm:t>
        <a:bodyPr/>
        <a:lstStyle/>
        <a:p>
          <a:endParaRPr lang="en-US"/>
        </a:p>
      </dgm:t>
    </dgm:pt>
    <dgm:pt modelId="{63A7D844-2DA4-40DF-A3FE-0537837EFE18}" type="sibTrans" cxnId="{226BB459-3DED-424D-9427-6088A6F3ADCB}">
      <dgm:prSet/>
      <dgm:spPr/>
      <dgm:t>
        <a:bodyPr/>
        <a:lstStyle/>
        <a:p>
          <a:endParaRPr lang="en-US"/>
        </a:p>
      </dgm:t>
    </dgm:pt>
    <dgm:pt modelId="{016236C9-9C2B-431C-BEC9-82E0B54BADA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Financial Documents (international students only)</a:t>
          </a:r>
        </a:p>
      </dgm:t>
    </dgm:pt>
    <dgm:pt modelId="{6C4F61C9-6CD5-4829-822A-85850A48F7F6}" type="parTrans" cxnId="{62A6B50E-FB3D-4D56-850F-69854C13AABF}">
      <dgm:prSet/>
      <dgm:spPr/>
      <dgm:t>
        <a:bodyPr/>
        <a:lstStyle/>
        <a:p>
          <a:endParaRPr lang="en-US"/>
        </a:p>
      </dgm:t>
    </dgm:pt>
    <dgm:pt modelId="{B37D7B65-FC0D-4F36-8E9D-8769C63043D0}" type="sibTrans" cxnId="{62A6B50E-FB3D-4D56-850F-69854C13AABF}">
      <dgm:prSet/>
      <dgm:spPr/>
      <dgm:t>
        <a:bodyPr/>
        <a:lstStyle/>
        <a:p>
          <a:endParaRPr lang="en-US"/>
        </a:p>
      </dgm:t>
    </dgm:pt>
    <dgm:pt modelId="{0BD3B41C-CB5E-40F8-9D97-9F096B8BBB92}" type="pres">
      <dgm:prSet presAssocID="{788B61DF-0B3A-4292-8928-841E4E50C5AE}" presName="diagram" presStyleCnt="0">
        <dgm:presLayoutVars>
          <dgm:dir/>
          <dgm:resizeHandles val="exact"/>
        </dgm:presLayoutVars>
      </dgm:prSet>
      <dgm:spPr/>
    </dgm:pt>
    <dgm:pt modelId="{DC98BEE0-F83B-4E83-B8A5-0331072FEAD3}" type="pres">
      <dgm:prSet presAssocID="{166DB815-C96B-4BE7-B1CB-E6108FC75805}" presName="node" presStyleLbl="node1" presStyleIdx="0" presStyleCnt="8">
        <dgm:presLayoutVars>
          <dgm:bulletEnabled val="1"/>
        </dgm:presLayoutVars>
      </dgm:prSet>
      <dgm:spPr/>
    </dgm:pt>
    <dgm:pt modelId="{3BEB2722-51D2-41A9-AE57-0A72B1BE2497}" type="pres">
      <dgm:prSet presAssocID="{EEC089ED-92A7-4FB6-8194-930A15E7E726}" presName="sibTrans" presStyleCnt="0"/>
      <dgm:spPr/>
    </dgm:pt>
    <dgm:pt modelId="{281DA7A6-A943-4DD1-841B-ACB7855A6256}" type="pres">
      <dgm:prSet presAssocID="{8D5E3BC6-4D85-4A3E-8B85-E073EC9F5153}" presName="node" presStyleLbl="node1" presStyleIdx="1" presStyleCnt="8">
        <dgm:presLayoutVars>
          <dgm:bulletEnabled val="1"/>
        </dgm:presLayoutVars>
      </dgm:prSet>
      <dgm:spPr/>
    </dgm:pt>
    <dgm:pt modelId="{A027A400-AF6F-4227-AEA5-B7DF302BB3B9}" type="pres">
      <dgm:prSet presAssocID="{8B22F4CB-3A49-4015-AEAF-7B38AB5F5066}" presName="sibTrans" presStyleCnt="0"/>
      <dgm:spPr/>
    </dgm:pt>
    <dgm:pt modelId="{26B66C72-B1DF-4CF0-95CD-DA8659BC0B90}" type="pres">
      <dgm:prSet presAssocID="{C5414F5A-994A-4CDB-9F8D-A34D7813C531}" presName="node" presStyleLbl="node1" presStyleIdx="2" presStyleCnt="8">
        <dgm:presLayoutVars>
          <dgm:bulletEnabled val="1"/>
        </dgm:presLayoutVars>
      </dgm:prSet>
      <dgm:spPr/>
    </dgm:pt>
    <dgm:pt modelId="{0E112400-BAB1-428A-9C3E-18684CD84705}" type="pres">
      <dgm:prSet presAssocID="{901915E6-14B6-4CD1-8F28-ADA024CFD686}" presName="sibTrans" presStyleCnt="0"/>
      <dgm:spPr/>
    </dgm:pt>
    <dgm:pt modelId="{B78C9DA2-F4C8-4D4E-8682-075179BD3A8E}" type="pres">
      <dgm:prSet presAssocID="{02CF6E6F-DF0D-43E0-AF7B-458AC1C30B34}" presName="node" presStyleLbl="node1" presStyleIdx="3" presStyleCnt="8">
        <dgm:presLayoutVars>
          <dgm:bulletEnabled val="1"/>
        </dgm:presLayoutVars>
      </dgm:prSet>
      <dgm:spPr/>
    </dgm:pt>
    <dgm:pt modelId="{72291500-50D1-4071-967A-A31FD3C042B3}" type="pres">
      <dgm:prSet presAssocID="{38A50F40-272F-4F63-B03A-9ED69BC8A855}" presName="sibTrans" presStyleCnt="0"/>
      <dgm:spPr/>
    </dgm:pt>
    <dgm:pt modelId="{4E0C987D-98BA-4D58-8F89-0D5110889AE6}" type="pres">
      <dgm:prSet presAssocID="{43D3EB2F-EDE1-401C-9B27-779B6A3452ED}" presName="node" presStyleLbl="node1" presStyleIdx="4" presStyleCnt="8">
        <dgm:presLayoutVars>
          <dgm:bulletEnabled val="1"/>
        </dgm:presLayoutVars>
      </dgm:prSet>
      <dgm:spPr/>
    </dgm:pt>
    <dgm:pt modelId="{7C70D8BA-7BAB-4B4A-932F-F0129B796E01}" type="pres">
      <dgm:prSet presAssocID="{54A17481-CC8D-4937-B8DC-FC50B6EA9BD7}" presName="sibTrans" presStyleCnt="0"/>
      <dgm:spPr/>
    </dgm:pt>
    <dgm:pt modelId="{32665994-7CCC-4077-B01C-C8380AAD537E}" type="pres">
      <dgm:prSet presAssocID="{6BB981DF-6F04-4F0D-AAE5-656B4FA70276}" presName="node" presStyleLbl="node1" presStyleIdx="5" presStyleCnt="8">
        <dgm:presLayoutVars>
          <dgm:bulletEnabled val="1"/>
        </dgm:presLayoutVars>
      </dgm:prSet>
      <dgm:spPr/>
    </dgm:pt>
    <dgm:pt modelId="{AAC0D12E-7F9E-4476-BEEE-D99145ECA2CA}" type="pres">
      <dgm:prSet presAssocID="{C4B4DB64-0A45-47B4-A46C-A9996995E932}" presName="sibTrans" presStyleCnt="0"/>
      <dgm:spPr/>
    </dgm:pt>
    <dgm:pt modelId="{11B17F93-D4AF-4E0A-B742-B4CCB7D76E02}" type="pres">
      <dgm:prSet presAssocID="{513B656C-6FD4-40D0-88A7-96E3D2B61A37}" presName="node" presStyleLbl="node1" presStyleIdx="6" presStyleCnt="8">
        <dgm:presLayoutVars>
          <dgm:bulletEnabled val="1"/>
        </dgm:presLayoutVars>
      </dgm:prSet>
      <dgm:spPr/>
    </dgm:pt>
    <dgm:pt modelId="{3075DC13-5CB4-48C3-BA85-AB0CDA1D8426}" type="pres">
      <dgm:prSet presAssocID="{63A7D844-2DA4-40DF-A3FE-0537837EFE18}" presName="sibTrans" presStyleCnt="0"/>
      <dgm:spPr/>
    </dgm:pt>
    <dgm:pt modelId="{097C2733-47BC-4D1A-8480-B058E91FB2EB}" type="pres">
      <dgm:prSet presAssocID="{016236C9-9C2B-431C-BEC9-82E0B54BADA8}" presName="node" presStyleLbl="node1" presStyleIdx="7" presStyleCnt="8">
        <dgm:presLayoutVars>
          <dgm:bulletEnabled val="1"/>
        </dgm:presLayoutVars>
      </dgm:prSet>
      <dgm:spPr/>
    </dgm:pt>
  </dgm:ptLst>
  <dgm:cxnLst>
    <dgm:cxn modelId="{62A6B50E-FB3D-4D56-850F-69854C13AABF}" srcId="{788B61DF-0B3A-4292-8928-841E4E50C5AE}" destId="{016236C9-9C2B-431C-BEC9-82E0B54BADA8}" srcOrd="7" destOrd="0" parTransId="{6C4F61C9-6CD5-4829-822A-85850A48F7F6}" sibTransId="{B37D7B65-FC0D-4F36-8E9D-8769C63043D0}"/>
    <dgm:cxn modelId="{251E5A14-D43D-465E-B6CA-A9F02D758366}" type="presOf" srcId="{166DB815-C96B-4BE7-B1CB-E6108FC75805}" destId="{DC98BEE0-F83B-4E83-B8A5-0331072FEAD3}" srcOrd="0" destOrd="0" presId="urn:microsoft.com/office/officeart/2005/8/layout/default"/>
    <dgm:cxn modelId="{D85B3A19-B9A9-40C2-8CD0-182727E6EF2F}" srcId="{788B61DF-0B3A-4292-8928-841E4E50C5AE}" destId="{166DB815-C96B-4BE7-B1CB-E6108FC75805}" srcOrd="0" destOrd="0" parTransId="{383D0EE4-6BE6-4BFF-B398-3A8482550F64}" sibTransId="{EEC089ED-92A7-4FB6-8194-930A15E7E726}"/>
    <dgm:cxn modelId="{90E3631A-187E-4E90-BB73-9C2C3482CAF7}" type="presOf" srcId="{6BB981DF-6F04-4F0D-AAE5-656B4FA70276}" destId="{32665994-7CCC-4077-B01C-C8380AAD537E}" srcOrd="0" destOrd="0" presId="urn:microsoft.com/office/officeart/2005/8/layout/default"/>
    <dgm:cxn modelId="{51D2466B-BDAA-451B-820B-5E172BC1A152}" type="presOf" srcId="{788B61DF-0B3A-4292-8928-841E4E50C5AE}" destId="{0BD3B41C-CB5E-40F8-9D97-9F096B8BBB92}" srcOrd="0" destOrd="0" presId="urn:microsoft.com/office/officeart/2005/8/layout/default"/>
    <dgm:cxn modelId="{DA55236E-263E-4662-A7CC-486CFAF9A26A}" type="presOf" srcId="{C5414F5A-994A-4CDB-9F8D-A34D7813C531}" destId="{26B66C72-B1DF-4CF0-95CD-DA8659BC0B90}" srcOrd="0" destOrd="0" presId="urn:microsoft.com/office/officeart/2005/8/layout/default"/>
    <dgm:cxn modelId="{0CFDE36E-8825-4066-81BF-BE045F8068B2}" srcId="{788B61DF-0B3A-4292-8928-841E4E50C5AE}" destId="{43D3EB2F-EDE1-401C-9B27-779B6A3452ED}" srcOrd="4" destOrd="0" parTransId="{68767388-1955-4C5B-BBD9-8C2B411B2036}" sibTransId="{54A17481-CC8D-4937-B8DC-FC50B6EA9BD7}"/>
    <dgm:cxn modelId="{226BB459-3DED-424D-9427-6088A6F3ADCB}" srcId="{788B61DF-0B3A-4292-8928-841E4E50C5AE}" destId="{513B656C-6FD4-40D0-88A7-96E3D2B61A37}" srcOrd="6" destOrd="0" parTransId="{F0218AC9-E98D-4465-AC5D-577FD6286018}" sibTransId="{63A7D844-2DA4-40DF-A3FE-0537837EFE18}"/>
    <dgm:cxn modelId="{F11BEA81-72C5-4734-A280-5C9E9DB87E5A}" type="presOf" srcId="{43D3EB2F-EDE1-401C-9B27-779B6A3452ED}" destId="{4E0C987D-98BA-4D58-8F89-0D5110889AE6}" srcOrd="0" destOrd="0" presId="urn:microsoft.com/office/officeart/2005/8/layout/default"/>
    <dgm:cxn modelId="{688C6089-91CC-4B67-AC2F-47C43D593796}" srcId="{788B61DF-0B3A-4292-8928-841E4E50C5AE}" destId="{02CF6E6F-DF0D-43E0-AF7B-458AC1C30B34}" srcOrd="3" destOrd="0" parTransId="{38B6C41A-2AC0-4524-858E-C5840DFB4AC0}" sibTransId="{38A50F40-272F-4F63-B03A-9ED69BC8A855}"/>
    <dgm:cxn modelId="{856C4C8D-BA72-4B23-997D-238692AA5DA6}" type="presOf" srcId="{513B656C-6FD4-40D0-88A7-96E3D2B61A37}" destId="{11B17F93-D4AF-4E0A-B742-B4CCB7D76E02}" srcOrd="0" destOrd="0" presId="urn:microsoft.com/office/officeart/2005/8/layout/default"/>
    <dgm:cxn modelId="{E22B6CC9-921D-4AF3-B463-7B58FF2CA69B}" srcId="{788B61DF-0B3A-4292-8928-841E4E50C5AE}" destId="{8D5E3BC6-4D85-4A3E-8B85-E073EC9F5153}" srcOrd="1" destOrd="0" parTransId="{92F2BCB8-17F9-46B0-B82B-2F0047D576DC}" sibTransId="{8B22F4CB-3A49-4015-AEAF-7B38AB5F5066}"/>
    <dgm:cxn modelId="{3DE7C5DC-808A-4A8B-BBEF-A93649DD543F}" type="presOf" srcId="{016236C9-9C2B-431C-BEC9-82E0B54BADA8}" destId="{097C2733-47BC-4D1A-8480-B058E91FB2EB}" srcOrd="0" destOrd="0" presId="urn:microsoft.com/office/officeart/2005/8/layout/default"/>
    <dgm:cxn modelId="{8AC9FEE1-EB36-4BA7-BBAD-EE31FB0FDBB1}" srcId="{788B61DF-0B3A-4292-8928-841E4E50C5AE}" destId="{6BB981DF-6F04-4F0D-AAE5-656B4FA70276}" srcOrd="5" destOrd="0" parTransId="{2F066210-85F6-4C36-9290-B178038C3917}" sibTransId="{C4B4DB64-0A45-47B4-A46C-A9996995E932}"/>
    <dgm:cxn modelId="{2B970AE5-D589-4883-9F4D-F3C42F6849F9}" type="presOf" srcId="{8D5E3BC6-4D85-4A3E-8B85-E073EC9F5153}" destId="{281DA7A6-A943-4DD1-841B-ACB7855A6256}" srcOrd="0" destOrd="0" presId="urn:microsoft.com/office/officeart/2005/8/layout/default"/>
    <dgm:cxn modelId="{1A9A6BE5-0A76-4F1D-A78B-5ADA5CF05B4B}" type="presOf" srcId="{02CF6E6F-DF0D-43E0-AF7B-458AC1C30B34}" destId="{B78C9DA2-F4C8-4D4E-8682-075179BD3A8E}" srcOrd="0" destOrd="0" presId="urn:microsoft.com/office/officeart/2005/8/layout/default"/>
    <dgm:cxn modelId="{6D3736E7-702F-4138-8131-D21A0CFA715C}" srcId="{788B61DF-0B3A-4292-8928-841E4E50C5AE}" destId="{C5414F5A-994A-4CDB-9F8D-A34D7813C531}" srcOrd="2" destOrd="0" parTransId="{2E0D5998-0C59-4776-BA7E-71AA0052895C}" sibTransId="{901915E6-14B6-4CD1-8F28-ADA024CFD686}"/>
    <dgm:cxn modelId="{53B6B98F-4E72-425B-9D24-E04D02799E40}" type="presParOf" srcId="{0BD3B41C-CB5E-40F8-9D97-9F096B8BBB92}" destId="{DC98BEE0-F83B-4E83-B8A5-0331072FEAD3}" srcOrd="0" destOrd="0" presId="urn:microsoft.com/office/officeart/2005/8/layout/default"/>
    <dgm:cxn modelId="{ACCF6535-FFCB-47FD-B1F6-DD3769F1065D}" type="presParOf" srcId="{0BD3B41C-CB5E-40F8-9D97-9F096B8BBB92}" destId="{3BEB2722-51D2-41A9-AE57-0A72B1BE2497}" srcOrd="1" destOrd="0" presId="urn:microsoft.com/office/officeart/2005/8/layout/default"/>
    <dgm:cxn modelId="{A9C439EC-9B39-4301-BCCC-98040F3B9211}" type="presParOf" srcId="{0BD3B41C-CB5E-40F8-9D97-9F096B8BBB92}" destId="{281DA7A6-A943-4DD1-841B-ACB7855A6256}" srcOrd="2" destOrd="0" presId="urn:microsoft.com/office/officeart/2005/8/layout/default"/>
    <dgm:cxn modelId="{4FD5FB1C-20F3-4EB5-BA2B-16EAA104A8AB}" type="presParOf" srcId="{0BD3B41C-CB5E-40F8-9D97-9F096B8BBB92}" destId="{A027A400-AF6F-4227-AEA5-B7DF302BB3B9}" srcOrd="3" destOrd="0" presId="urn:microsoft.com/office/officeart/2005/8/layout/default"/>
    <dgm:cxn modelId="{8390D89B-4950-4D09-B8F8-29EE75517111}" type="presParOf" srcId="{0BD3B41C-CB5E-40F8-9D97-9F096B8BBB92}" destId="{26B66C72-B1DF-4CF0-95CD-DA8659BC0B90}" srcOrd="4" destOrd="0" presId="urn:microsoft.com/office/officeart/2005/8/layout/default"/>
    <dgm:cxn modelId="{87BABB40-0F6D-41B4-A041-5F1068336E0C}" type="presParOf" srcId="{0BD3B41C-CB5E-40F8-9D97-9F096B8BBB92}" destId="{0E112400-BAB1-428A-9C3E-18684CD84705}" srcOrd="5" destOrd="0" presId="urn:microsoft.com/office/officeart/2005/8/layout/default"/>
    <dgm:cxn modelId="{8373E220-D131-4453-BF1A-6B7AD7325EFC}" type="presParOf" srcId="{0BD3B41C-CB5E-40F8-9D97-9F096B8BBB92}" destId="{B78C9DA2-F4C8-4D4E-8682-075179BD3A8E}" srcOrd="6" destOrd="0" presId="urn:microsoft.com/office/officeart/2005/8/layout/default"/>
    <dgm:cxn modelId="{382AF5E5-E614-4F34-9A77-9439D56C0D1C}" type="presParOf" srcId="{0BD3B41C-CB5E-40F8-9D97-9F096B8BBB92}" destId="{72291500-50D1-4071-967A-A31FD3C042B3}" srcOrd="7" destOrd="0" presId="urn:microsoft.com/office/officeart/2005/8/layout/default"/>
    <dgm:cxn modelId="{158F4D5A-AC2E-4CC1-AA72-C129FEA9422D}" type="presParOf" srcId="{0BD3B41C-CB5E-40F8-9D97-9F096B8BBB92}" destId="{4E0C987D-98BA-4D58-8F89-0D5110889AE6}" srcOrd="8" destOrd="0" presId="urn:microsoft.com/office/officeart/2005/8/layout/default"/>
    <dgm:cxn modelId="{055FAE66-5354-4C00-A5D4-4AF76827A35C}" type="presParOf" srcId="{0BD3B41C-CB5E-40F8-9D97-9F096B8BBB92}" destId="{7C70D8BA-7BAB-4B4A-932F-F0129B796E01}" srcOrd="9" destOrd="0" presId="urn:microsoft.com/office/officeart/2005/8/layout/default"/>
    <dgm:cxn modelId="{8EE9320A-EBDC-4178-9FDB-B23CDAC29BD0}" type="presParOf" srcId="{0BD3B41C-CB5E-40F8-9D97-9F096B8BBB92}" destId="{32665994-7CCC-4077-B01C-C8380AAD537E}" srcOrd="10" destOrd="0" presId="urn:microsoft.com/office/officeart/2005/8/layout/default"/>
    <dgm:cxn modelId="{4A26658C-A2CF-4A53-8460-90D4AED1F1CC}" type="presParOf" srcId="{0BD3B41C-CB5E-40F8-9D97-9F096B8BBB92}" destId="{AAC0D12E-7F9E-4476-BEEE-D99145ECA2CA}" srcOrd="11" destOrd="0" presId="urn:microsoft.com/office/officeart/2005/8/layout/default"/>
    <dgm:cxn modelId="{87C1C012-0538-49ED-A5A3-DA84EC13ADCD}" type="presParOf" srcId="{0BD3B41C-CB5E-40F8-9D97-9F096B8BBB92}" destId="{11B17F93-D4AF-4E0A-B742-B4CCB7D76E02}" srcOrd="12" destOrd="0" presId="urn:microsoft.com/office/officeart/2005/8/layout/default"/>
    <dgm:cxn modelId="{52844B50-4F76-40CF-A05A-D56A8914E4E1}" type="presParOf" srcId="{0BD3B41C-CB5E-40F8-9D97-9F096B8BBB92}" destId="{3075DC13-5CB4-48C3-BA85-AB0CDA1D8426}" srcOrd="13" destOrd="0" presId="urn:microsoft.com/office/officeart/2005/8/layout/default"/>
    <dgm:cxn modelId="{B6AA7F57-39A1-43EB-AB4F-21995443D701}" type="presParOf" srcId="{0BD3B41C-CB5E-40F8-9D97-9F096B8BBB92}" destId="{097C2733-47BC-4D1A-8480-B058E91FB2E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1ADFE2-8238-4C84-B397-985891992E5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91FB03-0248-4C2A-AB38-8D318D72C0D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At least 75 credit hours of undergraduate coursework must be completed before you can apply </a:t>
          </a:r>
        </a:p>
      </dgm:t>
    </dgm:pt>
    <dgm:pt modelId="{903C7CDE-18CA-4B10-B144-9E1D4C6B2675}" type="parTrans" cxnId="{B3B7F0CC-8C5E-4F9D-A41C-B401AC151877}">
      <dgm:prSet/>
      <dgm:spPr/>
      <dgm:t>
        <a:bodyPr/>
        <a:lstStyle/>
        <a:p>
          <a:endParaRPr lang="en-US"/>
        </a:p>
      </dgm:t>
    </dgm:pt>
    <dgm:pt modelId="{38A70898-E6DB-46B3-84F9-A557B1F92241}" type="sibTrans" cxnId="{B3B7F0CC-8C5E-4F9D-A41C-B401AC151877}">
      <dgm:prSet/>
      <dgm:spPr/>
      <dgm:t>
        <a:bodyPr/>
        <a:lstStyle/>
        <a:p>
          <a:endParaRPr lang="en-US"/>
        </a:p>
      </dgm:t>
    </dgm:pt>
    <dgm:pt modelId="{B27BC27A-AF28-40B6-8836-FEF1A30D181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Typically, apply no earlier than the 2nd half of their junior year </a:t>
          </a:r>
        </a:p>
      </dgm:t>
    </dgm:pt>
    <dgm:pt modelId="{3A7FC4C7-C7FE-45C5-BDFD-62EAFFF93E13}" type="parTrans" cxnId="{DF0C0D2C-6CF4-400E-BC98-031FEE4205F1}">
      <dgm:prSet/>
      <dgm:spPr/>
      <dgm:t>
        <a:bodyPr/>
        <a:lstStyle/>
        <a:p>
          <a:endParaRPr lang="en-US"/>
        </a:p>
      </dgm:t>
    </dgm:pt>
    <dgm:pt modelId="{E10CFE41-0706-4A4F-89E6-515764812F37}" type="sibTrans" cxnId="{DF0C0D2C-6CF4-400E-BC98-031FEE4205F1}">
      <dgm:prSet/>
      <dgm:spPr/>
      <dgm:t>
        <a:bodyPr/>
        <a:lstStyle/>
        <a:p>
          <a:endParaRPr lang="en-US"/>
        </a:p>
      </dgm:t>
    </dgm:pt>
    <dgm:pt modelId="{61F3B781-C6B4-4E4C-89BE-1214D352CF4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Application and Fee (currently $70) - Waived</a:t>
          </a:r>
        </a:p>
      </dgm:t>
    </dgm:pt>
    <dgm:pt modelId="{A5E25E88-A189-466D-A88F-5FFEC1A0E856}" type="parTrans" cxnId="{9F847500-0864-48DD-8769-39C709D6BCBD}">
      <dgm:prSet/>
      <dgm:spPr/>
      <dgm:t>
        <a:bodyPr/>
        <a:lstStyle/>
        <a:p>
          <a:endParaRPr lang="en-US"/>
        </a:p>
      </dgm:t>
    </dgm:pt>
    <dgm:pt modelId="{663C61D8-EC65-41DF-B1C8-3133EA7334CB}" type="sibTrans" cxnId="{9F847500-0864-48DD-8769-39C709D6BCBD}">
      <dgm:prSet/>
      <dgm:spPr/>
      <dgm:t>
        <a:bodyPr/>
        <a:lstStyle/>
        <a:p>
          <a:endParaRPr lang="en-US"/>
        </a:p>
      </dgm:t>
    </dgm:pt>
    <dgm:pt modelId="{ECD1652F-22A5-4DF5-9FB3-430C0D17530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Personal Statement</a:t>
          </a:r>
        </a:p>
      </dgm:t>
    </dgm:pt>
    <dgm:pt modelId="{96A73492-F3CA-4C81-82F9-18372401F0A3}" type="parTrans" cxnId="{AA9AE98C-94ED-4975-BA15-6599A627E874}">
      <dgm:prSet/>
      <dgm:spPr/>
      <dgm:t>
        <a:bodyPr/>
        <a:lstStyle/>
        <a:p>
          <a:endParaRPr lang="en-US"/>
        </a:p>
      </dgm:t>
    </dgm:pt>
    <dgm:pt modelId="{109423EA-DE02-4775-A532-843C0D8BCB92}" type="sibTrans" cxnId="{AA9AE98C-94ED-4975-BA15-6599A627E874}">
      <dgm:prSet/>
      <dgm:spPr/>
      <dgm:t>
        <a:bodyPr/>
        <a:lstStyle/>
        <a:p>
          <a:endParaRPr lang="en-US"/>
        </a:p>
      </dgm:t>
    </dgm:pt>
    <dgm:pt modelId="{3C0C6FE1-F168-4F6A-BEA4-7A6F5411011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Resume</a:t>
          </a:r>
        </a:p>
      </dgm:t>
    </dgm:pt>
    <dgm:pt modelId="{05957B51-B716-419C-B4D2-DAE05D280596}" type="parTrans" cxnId="{0A8E779D-B5AE-4D71-A3EE-4699533A4F1C}">
      <dgm:prSet/>
      <dgm:spPr/>
      <dgm:t>
        <a:bodyPr/>
        <a:lstStyle/>
        <a:p>
          <a:endParaRPr lang="en-US"/>
        </a:p>
      </dgm:t>
    </dgm:pt>
    <dgm:pt modelId="{CD04B716-443B-4ABF-A68F-7DD8349934DA}" type="sibTrans" cxnId="{0A8E779D-B5AE-4D71-A3EE-4699533A4F1C}">
      <dgm:prSet/>
      <dgm:spPr/>
      <dgm:t>
        <a:bodyPr/>
        <a:lstStyle/>
        <a:p>
          <a:endParaRPr lang="en-US"/>
        </a:p>
      </dgm:t>
    </dgm:pt>
    <dgm:pt modelId="{F50A5928-D286-4798-AC60-50CD6278253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Copy of transcript(s)</a:t>
          </a:r>
        </a:p>
      </dgm:t>
    </dgm:pt>
    <dgm:pt modelId="{A848F253-01EE-456F-B0EE-98838798B781}" type="parTrans" cxnId="{A504168B-C4B7-42E2-829E-B2655A1EA7C7}">
      <dgm:prSet/>
      <dgm:spPr/>
      <dgm:t>
        <a:bodyPr/>
        <a:lstStyle/>
        <a:p>
          <a:endParaRPr lang="en-US"/>
        </a:p>
      </dgm:t>
    </dgm:pt>
    <dgm:pt modelId="{067A1873-1050-481C-8C8D-2811DFEC0EAA}" type="sibTrans" cxnId="{A504168B-C4B7-42E2-829E-B2655A1EA7C7}">
      <dgm:prSet/>
      <dgm:spPr/>
      <dgm:t>
        <a:bodyPr/>
        <a:lstStyle/>
        <a:p>
          <a:endParaRPr lang="en-US"/>
        </a:p>
      </dgm:t>
    </dgm:pt>
    <dgm:pt modelId="{53776EC8-8343-4C39-8110-06C9E2ADB3D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Two letters of recommendation - Waived</a:t>
          </a:r>
        </a:p>
      </dgm:t>
    </dgm:pt>
    <dgm:pt modelId="{5A9AAA51-B229-4F9D-AFB3-3A0470EA60C7}" type="parTrans" cxnId="{0A27291A-AA3F-4079-995A-754CF150FC26}">
      <dgm:prSet/>
      <dgm:spPr/>
      <dgm:t>
        <a:bodyPr/>
        <a:lstStyle/>
        <a:p>
          <a:endParaRPr lang="en-US"/>
        </a:p>
      </dgm:t>
    </dgm:pt>
    <dgm:pt modelId="{33B989B7-D9DC-4B15-912E-D0B10C818E49}" type="sibTrans" cxnId="{0A27291A-AA3F-4079-995A-754CF150FC26}">
      <dgm:prSet/>
      <dgm:spPr/>
      <dgm:t>
        <a:bodyPr/>
        <a:lstStyle/>
        <a:p>
          <a:endParaRPr lang="en-US"/>
        </a:p>
      </dgm:t>
    </dgm:pt>
    <dgm:pt modelId="{0C912AAD-A5BE-4F5E-950B-181A3833D24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GMAT or GRE  - Waived</a:t>
          </a:r>
        </a:p>
      </dgm:t>
    </dgm:pt>
    <dgm:pt modelId="{74E5A0CF-B1A6-469E-BF25-4864D06AA1AB}" type="parTrans" cxnId="{82F5F309-BE0D-4317-94A4-081D25C877DE}">
      <dgm:prSet/>
      <dgm:spPr/>
      <dgm:t>
        <a:bodyPr/>
        <a:lstStyle/>
        <a:p>
          <a:endParaRPr lang="en-US"/>
        </a:p>
      </dgm:t>
    </dgm:pt>
    <dgm:pt modelId="{F8ACEFE6-B8FC-4B03-9195-103535FDF519}" type="sibTrans" cxnId="{82F5F309-BE0D-4317-94A4-081D25C877DE}">
      <dgm:prSet/>
      <dgm:spPr/>
      <dgm:t>
        <a:bodyPr/>
        <a:lstStyle/>
        <a:p>
          <a:endParaRPr lang="en-US"/>
        </a:p>
      </dgm:t>
    </dgm:pt>
    <dgm:pt modelId="{0E6CABA7-918D-4483-87EE-5FAAF9BD297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TOEFL or IELTS (if applicable) – N/A</a:t>
          </a:r>
        </a:p>
      </dgm:t>
    </dgm:pt>
    <dgm:pt modelId="{0D4C8A77-AD3F-4843-B473-D3090C1855F4}" type="parTrans" cxnId="{CDB724BF-8CDE-451D-B528-A221D680C085}">
      <dgm:prSet/>
      <dgm:spPr/>
      <dgm:t>
        <a:bodyPr/>
        <a:lstStyle/>
        <a:p>
          <a:endParaRPr lang="en-US"/>
        </a:p>
      </dgm:t>
    </dgm:pt>
    <dgm:pt modelId="{2B26EEF5-CC1A-4930-9EBD-D3CA6A86B253}" type="sibTrans" cxnId="{CDB724BF-8CDE-451D-B528-A221D680C085}">
      <dgm:prSet/>
      <dgm:spPr/>
      <dgm:t>
        <a:bodyPr/>
        <a:lstStyle/>
        <a:p>
          <a:endParaRPr lang="en-US"/>
        </a:p>
      </dgm:t>
    </dgm:pt>
    <dgm:pt modelId="{E05F5382-B0C8-4304-A648-85D4493B9F6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Financial Documents (international students only) </a:t>
          </a:r>
        </a:p>
      </dgm:t>
    </dgm:pt>
    <dgm:pt modelId="{14257FBD-0B0A-4813-901B-87266C10025D}" type="parTrans" cxnId="{9A1E81AB-62AE-4104-B2A7-B39D83370898}">
      <dgm:prSet/>
      <dgm:spPr/>
      <dgm:t>
        <a:bodyPr/>
        <a:lstStyle/>
        <a:p>
          <a:endParaRPr lang="en-US"/>
        </a:p>
      </dgm:t>
    </dgm:pt>
    <dgm:pt modelId="{8B128D5F-36C5-477D-97C8-F7D51AE4B8ED}" type="sibTrans" cxnId="{9A1E81AB-62AE-4104-B2A7-B39D83370898}">
      <dgm:prSet/>
      <dgm:spPr/>
      <dgm:t>
        <a:bodyPr/>
        <a:lstStyle/>
        <a:p>
          <a:endParaRPr lang="en-US"/>
        </a:p>
      </dgm:t>
    </dgm:pt>
    <dgm:pt modelId="{4C1F47F0-F40F-4E51-8BEB-FCC47F66B8F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Minimum GPA 3.0 cumulative, 3.5 Major </a:t>
          </a:r>
        </a:p>
      </dgm:t>
    </dgm:pt>
    <dgm:pt modelId="{E2841312-6A2B-4D0A-B611-C68BED2989C0}" type="parTrans" cxnId="{81B20187-A06D-477C-971F-D892FB28B957}">
      <dgm:prSet/>
      <dgm:spPr/>
      <dgm:t>
        <a:bodyPr/>
        <a:lstStyle/>
        <a:p>
          <a:endParaRPr lang="en-US"/>
        </a:p>
      </dgm:t>
    </dgm:pt>
    <dgm:pt modelId="{2BD4CD45-BA70-450F-AF24-96B5030962F3}" type="sibTrans" cxnId="{81B20187-A06D-477C-971F-D892FB28B957}">
      <dgm:prSet/>
      <dgm:spPr/>
      <dgm:t>
        <a:bodyPr/>
        <a:lstStyle/>
        <a:p>
          <a:endParaRPr lang="en-US"/>
        </a:p>
      </dgm:t>
    </dgm:pt>
    <dgm:pt modelId="{C3CA2B2A-E043-4778-854A-228A10118391}" type="pres">
      <dgm:prSet presAssocID="{841ADFE2-8238-4C84-B397-985891992E5E}" presName="diagram" presStyleCnt="0">
        <dgm:presLayoutVars>
          <dgm:dir/>
          <dgm:resizeHandles val="exact"/>
        </dgm:presLayoutVars>
      </dgm:prSet>
      <dgm:spPr/>
    </dgm:pt>
    <dgm:pt modelId="{8C4D9660-B4C5-4A75-9244-7D1A792954B3}" type="pres">
      <dgm:prSet presAssocID="{1991FB03-0248-4C2A-AB38-8D318D72C0DB}" presName="node" presStyleLbl="node1" presStyleIdx="0" presStyleCnt="11">
        <dgm:presLayoutVars>
          <dgm:bulletEnabled val="1"/>
        </dgm:presLayoutVars>
      </dgm:prSet>
      <dgm:spPr/>
    </dgm:pt>
    <dgm:pt modelId="{88EB0761-15A3-4CEB-AD91-F4D6F0F22C21}" type="pres">
      <dgm:prSet presAssocID="{38A70898-E6DB-46B3-84F9-A557B1F92241}" presName="sibTrans" presStyleCnt="0"/>
      <dgm:spPr/>
    </dgm:pt>
    <dgm:pt modelId="{B930F903-0BB5-4EEC-8F78-A38C087ADD3C}" type="pres">
      <dgm:prSet presAssocID="{B27BC27A-AF28-40B6-8836-FEF1A30D1818}" presName="node" presStyleLbl="node1" presStyleIdx="1" presStyleCnt="11">
        <dgm:presLayoutVars>
          <dgm:bulletEnabled val="1"/>
        </dgm:presLayoutVars>
      </dgm:prSet>
      <dgm:spPr/>
    </dgm:pt>
    <dgm:pt modelId="{D85E85C2-01DE-4CE3-B768-8985985AA637}" type="pres">
      <dgm:prSet presAssocID="{E10CFE41-0706-4A4F-89E6-515764812F37}" presName="sibTrans" presStyleCnt="0"/>
      <dgm:spPr/>
    </dgm:pt>
    <dgm:pt modelId="{A7BE1A65-C166-4A7F-90FC-35DB7DB4842A}" type="pres">
      <dgm:prSet presAssocID="{61F3B781-C6B4-4E4C-89BE-1214D352CF42}" presName="node" presStyleLbl="node1" presStyleIdx="2" presStyleCnt="11">
        <dgm:presLayoutVars>
          <dgm:bulletEnabled val="1"/>
        </dgm:presLayoutVars>
      </dgm:prSet>
      <dgm:spPr/>
    </dgm:pt>
    <dgm:pt modelId="{C82A9355-8C10-4DC1-B016-6ED017955E3B}" type="pres">
      <dgm:prSet presAssocID="{663C61D8-EC65-41DF-B1C8-3133EA7334CB}" presName="sibTrans" presStyleCnt="0"/>
      <dgm:spPr/>
    </dgm:pt>
    <dgm:pt modelId="{1ACB619E-8DA6-4512-9E04-F7CA225B5A6C}" type="pres">
      <dgm:prSet presAssocID="{ECD1652F-22A5-4DF5-9FB3-430C0D17530C}" presName="node" presStyleLbl="node1" presStyleIdx="3" presStyleCnt="11">
        <dgm:presLayoutVars>
          <dgm:bulletEnabled val="1"/>
        </dgm:presLayoutVars>
      </dgm:prSet>
      <dgm:spPr/>
    </dgm:pt>
    <dgm:pt modelId="{69A04C84-C99F-4A94-B35B-4AC4E3994035}" type="pres">
      <dgm:prSet presAssocID="{109423EA-DE02-4775-A532-843C0D8BCB92}" presName="sibTrans" presStyleCnt="0"/>
      <dgm:spPr/>
    </dgm:pt>
    <dgm:pt modelId="{F06C66EA-80CD-47CE-AF55-3999F32B7663}" type="pres">
      <dgm:prSet presAssocID="{3C0C6FE1-F168-4F6A-BEA4-7A6F54110114}" presName="node" presStyleLbl="node1" presStyleIdx="4" presStyleCnt="11">
        <dgm:presLayoutVars>
          <dgm:bulletEnabled val="1"/>
        </dgm:presLayoutVars>
      </dgm:prSet>
      <dgm:spPr/>
    </dgm:pt>
    <dgm:pt modelId="{F0938D7C-80A6-4715-B0E2-5F0265488258}" type="pres">
      <dgm:prSet presAssocID="{CD04B716-443B-4ABF-A68F-7DD8349934DA}" presName="sibTrans" presStyleCnt="0"/>
      <dgm:spPr/>
    </dgm:pt>
    <dgm:pt modelId="{B065E950-9674-4CB9-A112-A8E297E2F196}" type="pres">
      <dgm:prSet presAssocID="{F50A5928-D286-4798-AC60-50CD62782536}" presName="node" presStyleLbl="node1" presStyleIdx="5" presStyleCnt="11">
        <dgm:presLayoutVars>
          <dgm:bulletEnabled val="1"/>
        </dgm:presLayoutVars>
      </dgm:prSet>
      <dgm:spPr/>
    </dgm:pt>
    <dgm:pt modelId="{43A1FB78-B816-453B-91D8-AAB1EF7D1A7C}" type="pres">
      <dgm:prSet presAssocID="{067A1873-1050-481C-8C8D-2811DFEC0EAA}" presName="sibTrans" presStyleCnt="0"/>
      <dgm:spPr/>
    </dgm:pt>
    <dgm:pt modelId="{B291E8EB-299A-4AA8-A915-A192E3FFAE18}" type="pres">
      <dgm:prSet presAssocID="{53776EC8-8343-4C39-8110-06C9E2ADB3DE}" presName="node" presStyleLbl="node1" presStyleIdx="6" presStyleCnt="11">
        <dgm:presLayoutVars>
          <dgm:bulletEnabled val="1"/>
        </dgm:presLayoutVars>
      </dgm:prSet>
      <dgm:spPr/>
    </dgm:pt>
    <dgm:pt modelId="{C0DED3F6-1395-44F8-B963-B42EC6852A97}" type="pres">
      <dgm:prSet presAssocID="{33B989B7-D9DC-4B15-912E-D0B10C818E49}" presName="sibTrans" presStyleCnt="0"/>
      <dgm:spPr/>
    </dgm:pt>
    <dgm:pt modelId="{DE2609FB-C338-4A21-8C9F-54D1DF02DD98}" type="pres">
      <dgm:prSet presAssocID="{0C912AAD-A5BE-4F5E-950B-181A3833D249}" presName="node" presStyleLbl="node1" presStyleIdx="7" presStyleCnt="11">
        <dgm:presLayoutVars>
          <dgm:bulletEnabled val="1"/>
        </dgm:presLayoutVars>
      </dgm:prSet>
      <dgm:spPr/>
    </dgm:pt>
    <dgm:pt modelId="{E439F9EB-47E9-4274-B41E-0A6BC00E1CD2}" type="pres">
      <dgm:prSet presAssocID="{F8ACEFE6-B8FC-4B03-9195-103535FDF519}" presName="sibTrans" presStyleCnt="0"/>
      <dgm:spPr/>
    </dgm:pt>
    <dgm:pt modelId="{8A027E3D-D46D-4A42-9F3A-85A9BE966FAA}" type="pres">
      <dgm:prSet presAssocID="{0E6CABA7-918D-4483-87EE-5FAAF9BD297C}" presName="node" presStyleLbl="node1" presStyleIdx="8" presStyleCnt="11">
        <dgm:presLayoutVars>
          <dgm:bulletEnabled val="1"/>
        </dgm:presLayoutVars>
      </dgm:prSet>
      <dgm:spPr/>
    </dgm:pt>
    <dgm:pt modelId="{86AD3B7F-7CDC-4ACB-870F-E4C408FC94A1}" type="pres">
      <dgm:prSet presAssocID="{2B26EEF5-CC1A-4930-9EBD-D3CA6A86B253}" presName="sibTrans" presStyleCnt="0"/>
      <dgm:spPr/>
    </dgm:pt>
    <dgm:pt modelId="{C0BCE903-D51F-41EF-8293-749F6B34DF5B}" type="pres">
      <dgm:prSet presAssocID="{E05F5382-B0C8-4304-A648-85D4493B9F67}" presName="node" presStyleLbl="node1" presStyleIdx="9" presStyleCnt="11">
        <dgm:presLayoutVars>
          <dgm:bulletEnabled val="1"/>
        </dgm:presLayoutVars>
      </dgm:prSet>
      <dgm:spPr/>
    </dgm:pt>
    <dgm:pt modelId="{7D2C6BFB-D944-4FD2-8E1A-9280A1A89342}" type="pres">
      <dgm:prSet presAssocID="{8B128D5F-36C5-477D-97C8-F7D51AE4B8ED}" presName="sibTrans" presStyleCnt="0"/>
      <dgm:spPr/>
    </dgm:pt>
    <dgm:pt modelId="{95CDB273-CCF0-4FB4-9B62-6671015671DE}" type="pres">
      <dgm:prSet presAssocID="{4C1F47F0-F40F-4E51-8BEB-FCC47F66B8F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F847500-0864-48DD-8769-39C709D6BCBD}" srcId="{841ADFE2-8238-4C84-B397-985891992E5E}" destId="{61F3B781-C6B4-4E4C-89BE-1214D352CF42}" srcOrd="2" destOrd="0" parTransId="{A5E25E88-A189-466D-A88F-5FFEC1A0E856}" sibTransId="{663C61D8-EC65-41DF-B1C8-3133EA7334CB}"/>
    <dgm:cxn modelId="{E4494C03-C871-4317-A873-0DBE35E118B3}" type="presOf" srcId="{3C0C6FE1-F168-4F6A-BEA4-7A6F54110114}" destId="{F06C66EA-80CD-47CE-AF55-3999F32B7663}" srcOrd="0" destOrd="0" presId="urn:microsoft.com/office/officeart/2005/8/layout/default"/>
    <dgm:cxn modelId="{82F5F309-BE0D-4317-94A4-081D25C877DE}" srcId="{841ADFE2-8238-4C84-B397-985891992E5E}" destId="{0C912AAD-A5BE-4F5E-950B-181A3833D249}" srcOrd="7" destOrd="0" parTransId="{74E5A0CF-B1A6-469E-BF25-4864D06AA1AB}" sibTransId="{F8ACEFE6-B8FC-4B03-9195-103535FDF519}"/>
    <dgm:cxn modelId="{013EEF18-D2FB-4B9F-ACA8-C662A8291380}" type="presOf" srcId="{841ADFE2-8238-4C84-B397-985891992E5E}" destId="{C3CA2B2A-E043-4778-854A-228A10118391}" srcOrd="0" destOrd="0" presId="urn:microsoft.com/office/officeart/2005/8/layout/default"/>
    <dgm:cxn modelId="{0A27291A-AA3F-4079-995A-754CF150FC26}" srcId="{841ADFE2-8238-4C84-B397-985891992E5E}" destId="{53776EC8-8343-4C39-8110-06C9E2ADB3DE}" srcOrd="6" destOrd="0" parTransId="{5A9AAA51-B229-4F9D-AFB3-3A0470EA60C7}" sibTransId="{33B989B7-D9DC-4B15-912E-D0B10C818E49}"/>
    <dgm:cxn modelId="{DF0C0D2C-6CF4-400E-BC98-031FEE4205F1}" srcId="{841ADFE2-8238-4C84-B397-985891992E5E}" destId="{B27BC27A-AF28-40B6-8836-FEF1A30D1818}" srcOrd="1" destOrd="0" parTransId="{3A7FC4C7-C7FE-45C5-BDFD-62EAFFF93E13}" sibTransId="{E10CFE41-0706-4A4F-89E6-515764812F37}"/>
    <dgm:cxn modelId="{BA305D40-BED4-458F-944C-A25C7E1808EA}" type="presOf" srcId="{0E6CABA7-918D-4483-87EE-5FAAF9BD297C}" destId="{8A027E3D-D46D-4A42-9F3A-85A9BE966FAA}" srcOrd="0" destOrd="0" presId="urn:microsoft.com/office/officeart/2005/8/layout/default"/>
    <dgm:cxn modelId="{DF6C0766-38BA-4133-9775-5C44E5447C51}" type="presOf" srcId="{E05F5382-B0C8-4304-A648-85D4493B9F67}" destId="{C0BCE903-D51F-41EF-8293-749F6B34DF5B}" srcOrd="0" destOrd="0" presId="urn:microsoft.com/office/officeart/2005/8/layout/default"/>
    <dgm:cxn modelId="{94B0AB6B-2851-434A-BC7E-2767FB89813F}" type="presOf" srcId="{0C912AAD-A5BE-4F5E-950B-181A3833D249}" destId="{DE2609FB-C338-4A21-8C9F-54D1DF02DD98}" srcOrd="0" destOrd="0" presId="urn:microsoft.com/office/officeart/2005/8/layout/default"/>
    <dgm:cxn modelId="{23A5C952-A1FD-4735-AF03-049CDB62B225}" type="presOf" srcId="{F50A5928-D286-4798-AC60-50CD62782536}" destId="{B065E950-9674-4CB9-A112-A8E297E2F196}" srcOrd="0" destOrd="0" presId="urn:microsoft.com/office/officeart/2005/8/layout/default"/>
    <dgm:cxn modelId="{03A2FE85-DF93-49E7-88DB-AAE4EF71D0C9}" type="presOf" srcId="{B27BC27A-AF28-40B6-8836-FEF1A30D1818}" destId="{B930F903-0BB5-4EEC-8F78-A38C087ADD3C}" srcOrd="0" destOrd="0" presId="urn:microsoft.com/office/officeart/2005/8/layout/default"/>
    <dgm:cxn modelId="{81B20187-A06D-477C-971F-D892FB28B957}" srcId="{841ADFE2-8238-4C84-B397-985891992E5E}" destId="{4C1F47F0-F40F-4E51-8BEB-FCC47F66B8F5}" srcOrd="10" destOrd="0" parTransId="{E2841312-6A2B-4D0A-B611-C68BED2989C0}" sibTransId="{2BD4CD45-BA70-450F-AF24-96B5030962F3}"/>
    <dgm:cxn modelId="{A504168B-C4B7-42E2-829E-B2655A1EA7C7}" srcId="{841ADFE2-8238-4C84-B397-985891992E5E}" destId="{F50A5928-D286-4798-AC60-50CD62782536}" srcOrd="5" destOrd="0" parTransId="{A848F253-01EE-456F-B0EE-98838798B781}" sibTransId="{067A1873-1050-481C-8C8D-2811DFEC0EAA}"/>
    <dgm:cxn modelId="{D1D8D18C-1B4C-4516-AC61-64C3F7BC8300}" type="presOf" srcId="{ECD1652F-22A5-4DF5-9FB3-430C0D17530C}" destId="{1ACB619E-8DA6-4512-9E04-F7CA225B5A6C}" srcOrd="0" destOrd="0" presId="urn:microsoft.com/office/officeart/2005/8/layout/default"/>
    <dgm:cxn modelId="{AA9AE98C-94ED-4975-BA15-6599A627E874}" srcId="{841ADFE2-8238-4C84-B397-985891992E5E}" destId="{ECD1652F-22A5-4DF5-9FB3-430C0D17530C}" srcOrd="3" destOrd="0" parTransId="{96A73492-F3CA-4C81-82F9-18372401F0A3}" sibTransId="{109423EA-DE02-4775-A532-843C0D8BCB92}"/>
    <dgm:cxn modelId="{0A8E779D-B5AE-4D71-A3EE-4699533A4F1C}" srcId="{841ADFE2-8238-4C84-B397-985891992E5E}" destId="{3C0C6FE1-F168-4F6A-BEA4-7A6F54110114}" srcOrd="4" destOrd="0" parTransId="{05957B51-B716-419C-B4D2-DAE05D280596}" sibTransId="{CD04B716-443B-4ABF-A68F-7DD8349934DA}"/>
    <dgm:cxn modelId="{085EBBA9-3DB8-4C2A-B9EA-53B133E7071D}" type="presOf" srcId="{61F3B781-C6B4-4E4C-89BE-1214D352CF42}" destId="{A7BE1A65-C166-4A7F-90FC-35DB7DB4842A}" srcOrd="0" destOrd="0" presId="urn:microsoft.com/office/officeart/2005/8/layout/default"/>
    <dgm:cxn modelId="{9A1E81AB-62AE-4104-B2A7-B39D83370898}" srcId="{841ADFE2-8238-4C84-B397-985891992E5E}" destId="{E05F5382-B0C8-4304-A648-85D4493B9F67}" srcOrd="9" destOrd="0" parTransId="{14257FBD-0B0A-4813-901B-87266C10025D}" sibTransId="{8B128D5F-36C5-477D-97C8-F7D51AE4B8ED}"/>
    <dgm:cxn modelId="{CDB724BF-8CDE-451D-B528-A221D680C085}" srcId="{841ADFE2-8238-4C84-B397-985891992E5E}" destId="{0E6CABA7-918D-4483-87EE-5FAAF9BD297C}" srcOrd="8" destOrd="0" parTransId="{0D4C8A77-AD3F-4843-B473-D3090C1855F4}" sibTransId="{2B26EEF5-CC1A-4930-9EBD-D3CA6A86B253}"/>
    <dgm:cxn modelId="{B3B7F0CC-8C5E-4F9D-A41C-B401AC151877}" srcId="{841ADFE2-8238-4C84-B397-985891992E5E}" destId="{1991FB03-0248-4C2A-AB38-8D318D72C0DB}" srcOrd="0" destOrd="0" parTransId="{903C7CDE-18CA-4B10-B144-9E1D4C6B2675}" sibTransId="{38A70898-E6DB-46B3-84F9-A557B1F92241}"/>
    <dgm:cxn modelId="{2A4FC9D8-6702-4D2D-871D-552FDF897B1C}" type="presOf" srcId="{53776EC8-8343-4C39-8110-06C9E2ADB3DE}" destId="{B291E8EB-299A-4AA8-A915-A192E3FFAE18}" srcOrd="0" destOrd="0" presId="urn:microsoft.com/office/officeart/2005/8/layout/default"/>
    <dgm:cxn modelId="{542B22E8-6A56-4423-AE62-6E5C2DDCB3F9}" type="presOf" srcId="{1991FB03-0248-4C2A-AB38-8D318D72C0DB}" destId="{8C4D9660-B4C5-4A75-9244-7D1A792954B3}" srcOrd="0" destOrd="0" presId="urn:microsoft.com/office/officeart/2005/8/layout/default"/>
    <dgm:cxn modelId="{02C81EFE-E78E-406C-83F2-59E2AFAF7763}" type="presOf" srcId="{4C1F47F0-F40F-4E51-8BEB-FCC47F66B8F5}" destId="{95CDB273-CCF0-4FB4-9B62-6671015671DE}" srcOrd="0" destOrd="0" presId="urn:microsoft.com/office/officeart/2005/8/layout/default"/>
    <dgm:cxn modelId="{563D0AF3-91AF-411B-8041-39DB04055A01}" type="presParOf" srcId="{C3CA2B2A-E043-4778-854A-228A10118391}" destId="{8C4D9660-B4C5-4A75-9244-7D1A792954B3}" srcOrd="0" destOrd="0" presId="urn:microsoft.com/office/officeart/2005/8/layout/default"/>
    <dgm:cxn modelId="{E7FF9EFC-EA9A-4A63-8184-508E637E3899}" type="presParOf" srcId="{C3CA2B2A-E043-4778-854A-228A10118391}" destId="{88EB0761-15A3-4CEB-AD91-F4D6F0F22C21}" srcOrd="1" destOrd="0" presId="urn:microsoft.com/office/officeart/2005/8/layout/default"/>
    <dgm:cxn modelId="{05F0E70B-78AA-481A-B105-9B5D14E6975A}" type="presParOf" srcId="{C3CA2B2A-E043-4778-854A-228A10118391}" destId="{B930F903-0BB5-4EEC-8F78-A38C087ADD3C}" srcOrd="2" destOrd="0" presId="urn:microsoft.com/office/officeart/2005/8/layout/default"/>
    <dgm:cxn modelId="{D6BF7F43-BE83-46F6-8DA0-724A50D526A9}" type="presParOf" srcId="{C3CA2B2A-E043-4778-854A-228A10118391}" destId="{D85E85C2-01DE-4CE3-B768-8985985AA637}" srcOrd="3" destOrd="0" presId="urn:microsoft.com/office/officeart/2005/8/layout/default"/>
    <dgm:cxn modelId="{A01918A5-B798-4EE5-AA41-CBF75C668275}" type="presParOf" srcId="{C3CA2B2A-E043-4778-854A-228A10118391}" destId="{A7BE1A65-C166-4A7F-90FC-35DB7DB4842A}" srcOrd="4" destOrd="0" presId="urn:microsoft.com/office/officeart/2005/8/layout/default"/>
    <dgm:cxn modelId="{DF3FE54C-46EA-42DB-9E9C-B9575CDDE562}" type="presParOf" srcId="{C3CA2B2A-E043-4778-854A-228A10118391}" destId="{C82A9355-8C10-4DC1-B016-6ED017955E3B}" srcOrd="5" destOrd="0" presId="urn:microsoft.com/office/officeart/2005/8/layout/default"/>
    <dgm:cxn modelId="{E9394EBA-F763-4057-B6E9-AFF77677D7EE}" type="presParOf" srcId="{C3CA2B2A-E043-4778-854A-228A10118391}" destId="{1ACB619E-8DA6-4512-9E04-F7CA225B5A6C}" srcOrd="6" destOrd="0" presId="urn:microsoft.com/office/officeart/2005/8/layout/default"/>
    <dgm:cxn modelId="{05A09276-9376-4B95-B906-614F05AB9C02}" type="presParOf" srcId="{C3CA2B2A-E043-4778-854A-228A10118391}" destId="{69A04C84-C99F-4A94-B35B-4AC4E3994035}" srcOrd="7" destOrd="0" presId="urn:microsoft.com/office/officeart/2005/8/layout/default"/>
    <dgm:cxn modelId="{24727AF6-A861-476D-B975-F577EA541041}" type="presParOf" srcId="{C3CA2B2A-E043-4778-854A-228A10118391}" destId="{F06C66EA-80CD-47CE-AF55-3999F32B7663}" srcOrd="8" destOrd="0" presId="urn:microsoft.com/office/officeart/2005/8/layout/default"/>
    <dgm:cxn modelId="{57E2B9B2-548E-4983-868C-B57AF9518B16}" type="presParOf" srcId="{C3CA2B2A-E043-4778-854A-228A10118391}" destId="{F0938D7C-80A6-4715-B0E2-5F0265488258}" srcOrd="9" destOrd="0" presId="urn:microsoft.com/office/officeart/2005/8/layout/default"/>
    <dgm:cxn modelId="{5BD8F562-3076-4272-B06D-8104168E0020}" type="presParOf" srcId="{C3CA2B2A-E043-4778-854A-228A10118391}" destId="{B065E950-9674-4CB9-A112-A8E297E2F196}" srcOrd="10" destOrd="0" presId="urn:microsoft.com/office/officeart/2005/8/layout/default"/>
    <dgm:cxn modelId="{C060B309-E90C-4AB7-9773-BFBA7C8AEC78}" type="presParOf" srcId="{C3CA2B2A-E043-4778-854A-228A10118391}" destId="{43A1FB78-B816-453B-91D8-AAB1EF7D1A7C}" srcOrd="11" destOrd="0" presId="urn:microsoft.com/office/officeart/2005/8/layout/default"/>
    <dgm:cxn modelId="{C29DF5C8-BCBD-4D6B-9779-0FC5D004A4AA}" type="presParOf" srcId="{C3CA2B2A-E043-4778-854A-228A10118391}" destId="{B291E8EB-299A-4AA8-A915-A192E3FFAE18}" srcOrd="12" destOrd="0" presId="urn:microsoft.com/office/officeart/2005/8/layout/default"/>
    <dgm:cxn modelId="{F5FD7C15-6668-4DCC-BE55-314E2E0E6D34}" type="presParOf" srcId="{C3CA2B2A-E043-4778-854A-228A10118391}" destId="{C0DED3F6-1395-44F8-B963-B42EC6852A97}" srcOrd="13" destOrd="0" presId="urn:microsoft.com/office/officeart/2005/8/layout/default"/>
    <dgm:cxn modelId="{B00D6A6B-0AEC-4277-BA7E-0EE166EC62D5}" type="presParOf" srcId="{C3CA2B2A-E043-4778-854A-228A10118391}" destId="{DE2609FB-C338-4A21-8C9F-54D1DF02DD98}" srcOrd="14" destOrd="0" presId="urn:microsoft.com/office/officeart/2005/8/layout/default"/>
    <dgm:cxn modelId="{40E87AFD-30F5-4B99-A075-70F7395457E3}" type="presParOf" srcId="{C3CA2B2A-E043-4778-854A-228A10118391}" destId="{E439F9EB-47E9-4274-B41E-0A6BC00E1CD2}" srcOrd="15" destOrd="0" presId="urn:microsoft.com/office/officeart/2005/8/layout/default"/>
    <dgm:cxn modelId="{DAEA2EF7-BA9E-4BAE-8610-0405E8E6E51A}" type="presParOf" srcId="{C3CA2B2A-E043-4778-854A-228A10118391}" destId="{8A027E3D-D46D-4A42-9F3A-85A9BE966FAA}" srcOrd="16" destOrd="0" presId="urn:microsoft.com/office/officeart/2005/8/layout/default"/>
    <dgm:cxn modelId="{A9CD4EEA-B6D3-4CA0-B8FB-0D76FCC082EB}" type="presParOf" srcId="{C3CA2B2A-E043-4778-854A-228A10118391}" destId="{86AD3B7F-7CDC-4ACB-870F-E4C408FC94A1}" srcOrd="17" destOrd="0" presId="urn:microsoft.com/office/officeart/2005/8/layout/default"/>
    <dgm:cxn modelId="{82505744-B8CA-46FE-827F-919700789CC6}" type="presParOf" srcId="{C3CA2B2A-E043-4778-854A-228A10118391}" destId="{C0BCE903-D51F-41EF-8293-749F6B34DF5B}" srcOrd="18" destOrd="0" presId="urn:microsoft.com/office/officeart/2005/8/layout/default"/>
    <dgm:cxn modelId="{16C0AA77-5C73-4411-A90E-E4A0441450C4}" type="presParOf" srcId="{C3CA2B2A-E043-4778-854A-228A10118391}" destId="{7D2C6BFB-D944-4FD2-8E1A-9280A1A89342}" srcOrd="19" destOrd="0" presId="urn:microsoft.com/office/officeart/2005/8/layout/default"/>
    <dgm:cxn modelId="{F62AEE80-1B71-4086-B793-7365B8F455A8}" type="presParOf" srcId="{C3CA2B2A-E043-4778-854A-228A10118391}" destId="{95CDB273-CCF0-4FB4-9B62-6671015671D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F573EE-CE4E-4FFF-8EEF-6E992CFD63C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7764B0-5BD3-4A2D-9205-75994474E5D7}">
      <dgm:prSet/>
      <dgm:spPr/>
      <dgm:t>
        <a:bodyPr/>
        <a:lstStyle/>
        <a:p>
          <a:r>
            <a:rPr lang="en-US"/>
            <a:t>Admission rate is around 40%.  </a:t>
          </a:r>
        </a:p>
      </dgm:t>
    </dgm:pt>
    <dgm:pt modelId="{32D08778-E4CC-4157-8FE9-986BD628CBFD}" type="parTrans" cxnId="{8E8DC7D5-EF21-460F-BAC0-99E39806EC53}">
      <dgm:prSet/>
      <dgm:spPr/>
      <dgm:t>
        <a:bodyPr/>
        <a:lstStyle/>
        <a:p>
          <a:endParaRPr lang="en-US"/>
        </a:p>
      </dgm:t>
    </dgm:pt>
    <dgm:pt modelId="{3B69CB09-57F3-4454-94C9-C25B8C32E2C3}" type="sibTrans" cxnId="{8E8DC7D5-EF21-460F-BAC0-99E39806EC53}">
      <dgm:prSet/>
      <dgm:spPr/>
      <dgm:t>
        <a:bodyPr/>
        <a:lstStyle/>
        <a:p>
          <a:endParaRPr lang="en-US"/>
        </a:p>
      </dgm:t>
    </dgm:pt>
    <dgm:pt modelId="{23A5ABF9-9BBE-4769-8D03-3335178D7B49}">
      <dgm:prSet/>
      <dgm:spPr/>
      <dgm:t>
        <a:bodyPr/>
        <a:lstStyle/>
        <a:p>
          <a:r>
            <a:rPr lang="en-US" dirty="0"/>
            <a:t>Admitted and Enroll 180 - 200 students a year (pre-COVID)</a:t>
          </a:r>
        </a:p>
      </dgm:t>
    </dgm:pt>
    <dgm:pt modelId="{28EB08C5-BBA6-4404-9C31-EDBB9A2DB126}" type="parTrans" cxnId="{012D1E8A-1CDC-4CD6-B954-06964D9F9816}">
      <dgm:prSet/>
      <dgm:spPr/>
      <dgm:t>
        <a:bodyPr/>
        <a:lstStyle/>
        <a:p>
          <a:endParaRPr lang="en-US"/>
        </a:p>
      </dgm:t>
    </dgm:pt>
    <dgm:pt modelId="{8DE73A7E-0F4E-4AAF-A356-8D54BD5D082B}" type="sibTrans" cxnId="{012D1E8A-1CDC-4CD6-B954-06964D9F9816}">
      <dgm:prSet/>
      <dgm:spPr/>
      <dgm:t>
        <a:bodyPr/>
        <a:lstStyle/>
        <a:p>
          <a:endParaRPr lang="en-US"/>
        </a:p>
      </dgm:t>
    </dgm:pt>
    <dgm:pt modelId="{679AC47A-EBC6-40A4-B698-E6314638D5D0}">
      <dgm:prSet/>
      <dgm:spPr/>
      <dgm:t>
        <a:bodyPr/>
        <a:lstStyle/>
        <a:p>
          <a:r>
            <a:rPr lang="en-US"/>
            <a:t>Test score averages</a:t>
          </a:r>
        </a:p>
      </dgm:t>
    </dgm:pt>
    <dgm:pt modelId="{3A2A97D3-B534-4987-B879-6F125FF0F259}" type="parTrans" cxnId="{737B50B5-0672-4E28-96E3-5C006DE499D4}">
      <dgm:prSet/>
      <dgm:spPr/>
      <dgm:t>
        <a:bodyPr/>
        <a:lstStyle/>
        <a:p>
          <a:endParaRPr lang="en-US"/>
        </a:p>
      </dgm:t>
    </dgm:pt>
    <dgm:pt modelId="{796A8860-7063-4D47-9AFF-5092A3E5DD1E}" type="sibTrans" cxnId="{737B50B5-0672-4E28-96E3-5C006DE499D4}">
      <dgm:prSet/>
      <dgm:spPr/>
      <dgm:t>
        <a:bodyPr/>
        <a:lstStyle/>
        <a:p>
          <a:endParaRPr lang="en-US"/>
        </a:p>
      </dgm:t>
    </dgm:pt>
    <dgm:pt modelId="{15483588-2A2A-4762-A3BF-B683A9C2E8BE}">
      <dgm:prSet/>
      <dgm:spPr/>
      <dgm:t>
        <a:bodyPr/>
        <a:lstStyle/>
        <a:p>
          <a:r>
            <a:rPr lang="en-US" dirty="0"/>
            <a:t>Average GMAT 556</a:t>
          </a:r>
        </a:p>
      </dgm:t>
    </dgm:pt>
    <dgm:pt modelId="{070B75F6-12D6-4061-BB26-6D38D62E0869}" type="parTrans" cxnId="{6A64281F-6847-4BAC-95A8-6D1A9134C5F7}">
      <dgm:prSet/>
      <dgm:spPr/>
      <dgm:t>
        <a:bodyPr/>
        <a:lstStyle/>
        <a:p>
          <a:endParaRPr lang="en-US"/>
        </a:p>
      </dgm:t>
    </dgm:pt>
    <dgm:pt modelId="{3F6D616C-4063-48E4-B0A2-D5516F436752}" type="sibTrans" cxnId="{6A64281F-6847-4BAC-95A8-6D1A9134C5F7}">
      <dgm:prSet/>
      <dgm:spPr/>
      <dgm:t>
        <a:bodyPr/>
        <a:lstStyle/>
        <a:p>
          <a:endParaRPr lang="en-US"/>
        </a:p>
      </dgm:t>
    </dgm:pt>
    <dgm:pt modelId="{22749B7F-A765-4B22-8B70-8686F2FA8FF8}">
      <dgm:prSet/>
      <dgm:spPr/>
      <dgm:t>
        <a:bodyPr/>
        <a:lstStyle/>
        <a:p>
          <a:r>
            <a:rPr lang="en-US" dirty="0"/>
            <a:t>Average GRE 306 (147 in verbal and 159 in quantitative)</a:t>
          </a:r>
        </a:p>
      </dgm:t>
    </dgm:pt>
    <dgm:pt modelId="{73EB3212-A7BE-4E25-8DF7-3291171694BE}" type="parTrans" cxnId="{61268AB0-3D2C-450D-9E08-A7774FD573C9}">
      <dgm:prSet/>
      <dgm:spPr/>
      <dgm:t>
        <a:bodyPr/>
        <a:lstStyle/>
        <a:p>
          <a:endParaRPr lang="en-US"/>
        </a:p>
      </dgm:t>
    </dgm:pt>
    <dgm:pt modelId="{D822666E-9E71-4EF6-AAD5-9BBE07FFDF5C}" type="sibTrans" cxnId="{61268AB0-3D2C-450D-9E08-A7774FD573C9}">
      <dgm:prSet/>
      <dgm:spPr/>
      <dgm:t>
        <a:bodyPr/>
        <a:lstStyle/>
        <a:p>
          <a:endParaRPr lang="en-US"/>
        </a:p>
      </dgm:t>
    </dgm:pt>
    <dgm:pt modelId="{B790CCA2-11E1-4B28-8CBC-57C580951948}">
      <dgm:prSet/>
      <dgm:spPr/>
      <dgm:t>
        <a:bodyPr/>
        <a:lstStyle/>
        <a:p>
          <a:r>
            <a:rPr lang="en-US"/>
            <a:t>Most admitted students have undergraduate degrees in Information Technology, Computer Science, Industrial Engineering, Business Analytics and other related fields.</a:t>
          </a:r>
        </a:p>
      </dgm:t>
    </dgm:pt>
    <dgm:pt modelId="{75753178-AEAB-4F15-B438-09D867CCA153}" type="parTrans" cxnId="{397E765B-2E3B-4D5C-95AA-D1DB19F34842}">
      <dgm:prSet/>
      <dgm:spPr/>
      <dgm:t>
        <a:bodyPr/>
        <a:lstStyle/>
        <a:p>
          <a:endParaRPr lang="en-US"/>
        </a:p>
      </dgm:t>
    </dgm:pt>
    <dgm:pt modelId="{0AA097BC-3EC2-44EA-A447-4678BA642BAB}" type="sibTrans" cxnId="{397E765B-2E3B-4D5C-95AA-D1DB19F34842}">
      <dgm:prSet/>
      <dgm:spPr/>
      <dgm:t>
        <a:bodyPr/>
        <a:lstStyle/>
        <a:p>
          <a:endParaRPr lang="en-US"/>
        </a:p>
      </dgm:t>
    </dgm:pt>
    <dgm:pt modelId="{CA56EDC2-5579-4F96-B170-65FD50E12F12}" type="pres">
      <dgm:prSet presAssocID="{67F573EE-CE4E-4FFF-8EEF-6E992CFD63C7}" presName="root" presStyleCnt="0">
        <dgm:presLayoutVars>
          <dgm:dir/>
          <dgm:resizeHandles val="exact"/>
        </dgm:presLayoutVars>
      </dgm:prSet>
      <dgm:spPr/>
    </dgm:pt>
    <dgm:pt modelId="{30277D3A-3387-4020-81E4-AA06C6ADDB4E}" type="pres">
      <dgm:prSet presAssocID="{C87764B0-5BD3-4A2D-9205-75994474E5D7}" presName="compNode" presStyleCnt="0"/>
      <dgm:spPr/>
    </dgm:pt>
    <dgm:pt modelId="{98E19571-2C67-46A3-BC66-0A93FEFDA4D0}" type="pres">
      <dgm:prSet presAssocID="{C87764B0-5BD3-4A2D-9205-75994474E5D7}" presName="bgRect" presStyleLbl="bgShp" presStyleIdx="0" presStyleCnt="4"/>
      <dgm:spPr/>
    </dgm:pt>
    <dgm:pt modelId="{E7EFD7A2-71D7-45D4-87A8-14F06909F01D}" type="pres">
      <dgm:prSet presAssocID="{C87764B0-5BD3-4A2D-9205-75994474E5D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65E52E3-EC17-4CB7-B22E-911F2BADF47E}" type="pres">
      <dgm:prSet presAssocID="{C87764B0-5BD3-4A2D-9205-75994474E5D7}" presName="spaceRect" presStyleCnt="0"/>
      <dgm:spPr/>
    </dgm:pt>
    <dgm:pt modelId="{70FCB0A7-ECA2-41B3-AB2A-FF03D15F94EF}" type="pres">
      <dgm:prSet presAssocID="{C87764B0-5BD3-4A2D-9205-75994474E5D7}" presName="parTx" presStyleLbl="revTx" presStyleIdx="0" presStyleCnt="5">
        <dgm:presLayoutVars>
          <dgm:chMax val="0"/>
          <dgm:chPref val="0"/>
        </dgm:presLayoutVars>
      </dgm:prSet>
      <dgm:spPr/>
    </dgm:pt>
    <dgm:pt modelId="{40721E1B-7E30-4793-A534-7D7877CBD4D3}" type="pres">
      <dgm:prSet presAssocID="{3B69CB09-57F3-4454-94C9-C25B8C32E2C3}" presName="sibTrans" presStyleCnt="0"/>
      <dgm:spPr/>
    </dgm:pt>
    <dgm:pt modelId="{6F2078A3-1E22-41B7-A9B1-8EB9DB0B5339}" type="pres">
      <dgm:prSet presAssocID="{23A5ABF9-9BBE-4769-8D03-3335178D7B49}" presName="compNode" presStyleCnt="0"/>
      <dgm:spPr/>
    </dgm:pt>
    <dgm:pt modelId="{A63AE07C-C80E-44C7-AE86-A411370944D1}" type="pres">
      <dgm:prSet presAssocID="{23A5ABF9-9BBE-4769-8D03-3335178D7B49}" presName="bgRect" presStyleLbl="bgShp" presStyleIdx="1" presStyleCnt="4"/>
      <dgm:spPr/>
    </dgm:pt>
    <dgm:pt modelId="{6E3F5675-9306-4C94-9D46-BB2087207DB0}" type="pres">
      <dgm:prSet presAssocID="{23A5ABF9-9BBE-4769-8D03-3335178D7B4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9678C41-75EC-4143-A193-4A341CE72F43}" type="pres">
      <dgm:prSet presAssocID="{23A5ABF9-9BBE-4769-8D03-3335178D7B49}" presName="spaceRect" presStyleCnt="0"/>
      <dgm:spPr/>
    </dgm:pt>
    <dgm:pt modelId="{05729AFE-F9BC-4F31-B373-217B0BFE7A3C}" type="pres">
      <dgm:prSet presAssocID="{23A5ABF9-9BBE-4769-8D03-3335178D7B49}" presName="parTx" presStyleLbl="revTx" presStyleIdx="1" presStyleCnt="5">
        <dgm:presLayoutVars>
          <dgm:chMax val="0"/>
          <dgm:chPref val="0"/>
        </dgm:presLayoutVars>
      </dgm:prSet>
      <dgm:spPr/>
    </dgm:pt>
    <dgm:pt modelId="{FE22CF95-938B-470B-A6CA-376F39BBB608}" type="pres">
      <dgm:prSet presAssocID="{8DE73A7E-0F4E-4AAF-A356-8D54BD5D082B}" presName="sibTrans" presStyleCnt="0"/>
      <dgm:spPr/>
    </dgm:pt>
    <dgm:pt modelId="{7CF1ED43-DFD0-49EE-8225-0AAC10DB1F99}" type="pres">
      <dgm:prSet presAssocID="{679AC47A-EBC6-40A4-B698-E6314638D5D0}" presName="compNode" presStyleCnt="0"/>
      <dgm:spPr/>
    </dgm:pt>
    <dgm:pt modelId="{20D1ADC1-8328-44A1-BA1D-DAD8EAF5CA5E}" type="pres">
      <dgm:prSet presAssocID="{679AC47A-EBC6-40A4-B698-E6314638D5D0}" presName="bgRect" presStyleLbl="bgShp" presStyleIdx="2" presStyleCnt="4"/>
      <dgm:spPr/>
    </dgm:pt>
    <dgm:pt modelId="{FB9198C1-478C-41D5-902D-11C6CA1E6111}" type="pres">
      <dgm:prSet presAssocID="{679AC47A-EBC6-40A4-B698-E6314638D5D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B5E85B-EC8D-4C32-A163-BD02C84E81CF}" type="pres">
      <dgm:prSet presAssocID="{679AC47A-EBC6-40A4-B698-E6314638D5D0}" presName="spaceRect" presStyleCnt="0"/>
      <dgm:spPr/>
    </dgm:pt>
    <dgm:pt modelId="{BF61AEFB-70A5-40D1-91F5-FCAA3DED853C}" type="pres">
      <dgm:prSet presAssocID="{679AC47A-EBC6-40A4-B698-E6314638D5D0}" presName="parTx" presStyleLbl="revTx" presStyleIdx="2" presStyleCnt="5">
        <dgm:presLayoutVars>
          <dgm:chMax val="0"/>
          <dgm:chPref val="0"/>
        </dgm:presLayoutVars>
      </dgm:prSet>
      <dgm:spPr/>
    </dgm:pt>
    <dgm:pt modelId="{80A71234-132A-4E2E-86B3-E2F508010587}" type="pres">
      <dgm:prSet presAssocID="{679AC47A-EBC6-40A4-B698-E6314638D5D0}" presName="desTx" presStyleLbl="revTx" presStyleIdx="3" presStyleCnt="5">
        <dgm:presLayoutVars/>
      </dgm:prSet>
      <dgm:spPr/>
    </dgm:pt>
    <dgm:pt modelId="{88F2AE50-19A0-4B4E-9206-B365526B39FF}" type="pres">
      <dgm:prSet presAssocID="{796A8860-7063-4D47-9AFF-5092A3E5DD1E}" presName="sibTrans" presStyleCnt="0"/>
      <dgm:spPr/>
    </dgm:pt>
    <dgm:pt modelId="{DAC85464-3F66-4000-8419-6F32E40A5E3E}" type="pres">
      <dgm:prSet presAssocID="{B790CCA2-11E1-4B28-8CBC-57C580951948}" presName="compNode" presStyleCnt="0"/>
      <dgm:spPr/>
    </dgm:pt>
    <dgm:pt modelId="{AB379A86-044D-4CA5-80D0-DA0698B1122E}" type="pres">
      <dgm:prSet presAssocID="{B790CCA2-11E1-4B28-8CBC-57C580951948}" presName="bgRect" presStyleLbl="bgShp" presStyleIdx="3" presStyleCnt="4"/>
      <dgm:spPr/>
    </dgm:pt>
    <dgm:pt modelId="{6371B810-790C-4549-AA7E-C90A028FFD42}" type="pres">
      <dgm:prSet presAssocID="{B790CCA2-11E1-4B28-8CBC-57C58095194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7A7885FF-F62F-4F48-8216-22E484A3B66E}" type="pres">
      <dgm:prSet presAssocID="{B790CCA2-11E1-4B28-8CBC-57C580951948}" presName="spaceRect" presStyleCnt="0"/>
      <dgm:spPr/>
    </dgm:pt>
    <dgm:pt modelId="{CD383DCE-62D3-41EE-A52E-BF3C627A2A6A}" type="pres">
      <dgm:prSet presAssocID="{B790CCA2-11E1-4B28-8CBC-57C58095194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A64281F-6847-4BAC-95A8-6D1A9134C5F7}" srcId="{679AC47A-EBC6-40A4-B698-E6314638D5D0}" destId="{15483588-2A2A-4762-A3BF-B683A9C2E8BE}" srcOrd="0" destOrd="0" parTransId="{070B75F6-12D6-4061-BB26-6D38D62E0869}" sibTransId="{3F6D616C-4063-48E4-B0A2-D5516F436752}"/>
    <dgm:cxn modelId="{AAF7482A-CF15-467F-BB83-7A1C86449E80}" type="presOf" srcId="{679AC47A-EBC6-40A4-B698-E6314638D5D0}" destId="{BF61AEFB-70A5-40D1-91F5-FCAA3DED853C}" srcOrd="0" destOrd="0" presId="urn:microsoft.com/office/officeart/2018/2/layout/IconVerticalSolidList"/>
    <dgm:cxn modelId="{9C1FDF3C-DC66-42BF-9368-1B8DA6868CFB}" type="presOf" srcId="{B790CCA2-11E1-4B28-8CBC-57C580951948}" destId="{CD383DCE-62D3-41EE-A52E-BF3C627A2A6A}" srcOrd="0" destOrd="0" presId="urn:microsoft.com/office/officeart/2018/2/layout/IconVerticalSolidList"/>
    <dgm:cxn modelId="{397E765B-2E3B-4D5C-95AA-D1DB19F34842}" srcId="{67F573EE-CE4E-4FFF-8EEF-6E992CFD63C7}" destId="{B790CCA2-11E1-4B28-8CBC-57C580951948}" srcOrd="3" destOrd="0" parTransId="{75753178-AEAB-4F15-B438-09D867CCA153}" sibTransId="{0AA097BC-3EC2-44EA-A447-4678BA642BAB}"/>
    <dgm:cxn modelId="{40300A6A-3D56-49DF-BAB5-879D590716D1}" type="presOf" srcId="{15483588-2A2A-4762-A3BF-B683A9C2E8BE}" destId="{80A71234-132A-4E2E-86B3-E2F508010587}" srcOrd="0" destOrd="0" presId="urn:microsoft.com/office/officeart/2018/2/layout/IconVerticalSolidList"/>
    <dgm:cxn modelId="{012D1E8A-1CDC-4CD6-B954-06964D9F9816}" srcId="{67F573EE-CE4E-4FFF-8EEF-6E992CFD63C7}" destId="{23A5ABF9-9BBE-4769-8D03-3335178D7B49}" srcOrd="1" destOrd="0" parTransId="{28EB08C5-BBA6-4404-9C31-EDBB9A2DB126}" sibTransId="{8DE73A7E-0F4E-4AAF-A356-8D54BD5D082B}"/>
    <dgm:cxn modelId="{1F254D8B-4D05-44EE-9F1A-CBB65C7395E0}" type="presOf" srcId="{C87764B0-5BD3-4A2D-9205-75994474E5D7}" destId="{70FCB0A7-ECA2-41B3-AB2A-FF03D15F94EF}" srcOrd="0" destOrd="0" presId="urn:microsoft.com/office/officeart/2018/2/layout/IconVerticalSolidList"/>
    <dgm:cxn modelId="{B0E96FB0-BDE2-473E-9295-23B0AB539807}" type="presOf" srcId="{22749B7F-A765-4B22-8B70-8686F2FA8FF8}" destId="{80A71234-132A-4E2E-86B3-E2F508010587}" srcOrd="0" destOrd="1" presId="urn:microsoft.com/office/officeart/2018/2/layout/IconVerticalSolidList"/>
    <dgm:cxn modelId="{61268AB0-3D2C-450D-9E08-A7774FD573C9}" srcId="{679AC47A-EBC6-40A4-B698-E6314638D5D0}" destId="{22749B7F-A765-4B22-8B70-8686F2FA8FF8}" srcOrd="1" destOrd="0" parTransId="{73EB3212-A7BE-4E25-8DF7-3291171694BE}" sibTransId="{D822666E-9E71-4EF6-AAD5-9BBE07FFDF5C}"/>
    <dgm:cxn modelId="{737B50B5-0672-4E28-96E3-5C006DE499D4}" srcId="{67F573EE-CE4E-4FFF-8EEF-6E992CFD63C7}" destId="{679AC47A-EBC6-40A4-B698-E6314638D5D0}" srcOrd="2" destOrd="0" parTransId="{3A2A97D3-B534-4987-B879-6F125FF0F259}" sibTransId="{796A8860-7063-4D47-9AFF-5092A3E5DD1E}"/>
    <dgm:cxn modelId="{398D06C5-64B1-40E1-B446-204B8FB5A96D}" type="presOf" srcId="{23A5ABF9-9BBE-4769-8D03-3335178D7B49}" destId="{05729AFE-F9BC-4F31-B373-217B0BFE7A3C}" srcOrd="0" destOrd="0" presId="urn:microsoft.com/office/officeart/2018/2/layout/IconVerticalSolidList"/>
    <dgm:cxn modelId="{8E8DC7D5-EF21-460F-BAC0-99E39806EC53}" srcId="{67F573EE-CE4E-4FFF-8EEF-6E992CFD63C7}" destId="{C87764B0-5BD3-4A2D-9205-75994474E5D7}" srcOrd="0" destOrd="0" parTransId="{32D08778-E4CC-4157-8FE9-986BD628CBFD}" sibTransId="{3B69CB09-57F3-4454-94C9-C25B8C32E2C3}"/>
    <dgm:cxn modelId="{F4B134F4-BB61-41D6-B3EE-2C0EB581953C}" type="presOf" srcId="{67F573EE-CE4E-4FFF-8EEF-6E992CFD63C7}" destId="{CA56EDC2-5579-4F96-B170-65FD50E12F12}" srcOrd="0" destOrd="0" presId="urn:microsoft.com/office/officeart/2018/2/layout/IconVerticalSolidList"/>
    <dgm:cxn modelId="{4056AD79-1D1B-485A-B544-65EDA8ED40D3}" type="presParOf" srcId="{CA56EDC2-5579-4F96-B170-65FD50E12F12}" destId="{30277D3A-3387-4020-81E4-AA06C6ADDB4E}" srcOrd="0" destOrd="0" presId="urn:microsoft.com/office/officeart/2018/2/layout/IconVerticalSolidList"/>
    <dgm:cxn modelId="{339079DD-E69E-4A1C-BE35-A6BFED989F1B}" type="presParOf" srcId="{30277D3A-3387-4020-81E4-AA06C6ADDB4E}" destId="{98E19571-2C67-46A3-BC66-0A93FEFDA4D0}" srcOrd="0" destOrd="0" presId="urn:microsoft.com/office/officeart/2018/2/layout/IconVerticalSolidList"/>
    <dgm:cxn modelId="{452EE52D-A477-4161-81D7-4B2CD57BF6F2}" type="presParOf" srcId="{30277D3A-3387-4020-81E4-AA06C6ADDB4E}" destId="{E7EFD7A2-71D7-45D4-87A8-14F06909F01D}" srcOrd="1" destOrd="0" presId="urn:microsoft.com/office/officeart/2018/2/layout/IconVerticalSolidList"/>
    <dgm:cxn modelId="{129DB0DD-2F88-42C3-9194-D798E75344CE}" type="presParOf" srcId="{30277D3A-3387-4020-81E4-AA06C6ADDB4E}" destId="{D65E52E3-EC17-4CB7-B22E-911F2BADF47E}" srcOrd="2" destOrd="0" presId="urn:microsoft.com/office/officeart/2018/2/layout/IconVerticalSolidList"/>
    <dgm:cxn modelId="{5B20A99E-67B8-486C-8C32-328C0A0DF73A}" type="presParOf" srcId="{30277D3A-3387-4020-81E4-AA06C6ADDB4E}" destId="{70FCB0A7-ECA2-41B3-AB2A-FF03D15F94EF}" srcOrd="3" destOrd="0" presId="urn:microsoft.com/office/officeart/2018/2/layout/IconVerticalSolidList"/>
    <dgm:cxn modelId="{B85BD919-7DB9-4809-9569-75B6AD4C3F77}" type="presParOf" srcId="{CA56EDC2-5579-4F96-B170-65FD50E12F12}" destId="{40721E1B-7E30-4793-A534-7D7877CBD4D3}" srcOrd="1" destOrd="0" presId="urn:microsoft.com/office/officeart/2018/2/layout/IconVerticalSolidList"/>
    <dgm:cxn modelId="{0697452A-24DF-45CA-8BFF-D8A076C73E67}" type="presParOf" srcId="{CA56EDC2-5579-4F96-B170-65FD50E12F12}" destId="{6F2078A3-1E22-41B7-A9B1-8EB9DB0B5339}" srcOrd="2" destOrd="0" presId="urn:microsoft.com/office/officeart/2018/2/layout/IconVerticalSolidList"/>
    <dgm:cxn modelId="{FC68CFEB-A93E-4850-A316-65BAB476AC76}" type="presParOf" srcId="{6F2078A3-1E22-41B7-A9B1-8EB9DB0B5339}" destId="{A63AE07C-C80E-44C7-AE86-A411370944D1}" srcOrd="0" destOrd="0" presId="urn:microsoft.com/office/officeart/2018/2/layout/IconVerticalSolidList"/>
    <dgm:cxn modelId="{B4936056-22D8-4431-BB2A-9E7C9E5F445B}" type="presParOf" srcId="{6F2078A3-1E22-41B7-A9B1-8EB9DB0B5339}" destId="{6E3F5675-9306-4C94-9D46-BB2087207DB0}" srcOrd="1" destOrd="0" presId="urn:microsoft.com/office/officeart/2018/2/layout/IconVerticalSolidList"/>
    <dgm:cxn modelId="{A91C4141-2E1B-44AB-B0BA-4EE70A2E139F}" type="presParOf" srcId="{6F2078A3-1E22-41B7-A9B1-8EB9DB0B5339}" destId="{D9678C41-75EC-4143-A193-4A341CE72F43}" srcOrd="2" destOrd="0" presId="urn:microsoft.com/office/officeart/2018/2/layout/IconVerticalSolidList"/>
    <dgm:cxn modelId="{120F981D-3B96-4DAB-8598-DBEC40300CB5}" type="presParOf" srcId="{6F2078A3-1E22-41B7-A9B1-8EB9DB0B5339}" destId="{05729AFE-F9BC-4F31-B373-217B0BFE7A3C}" srcOrd="3" destOrd="0" presId="urn:microsoft.com/office/officeart/2018/2/layout/IconVerticalSolidList"/>
    <dgm:cxn modelId="{E984D07F-040E-4E29-9CBD-75907E155353}" type="presParOf" srcId="{CA56EDC2-5579-4F96-B170-65FD50E12F12}" destId="{FE22CF95-938B-470B-A6CA-376F39BBB608}" srcOrd="3" destOrd="0" presId="urn:microsoft.com/office/officeart/2018/2/layout/IconVerticalSolidList"/>
    <dgm:cxn modelId="{B8403CBF-9CEA-4F9A-AC10-37BE3480C005}" type="presParOf" srcId="{CA56EDC2-5579-4F96-B170-65FD50E12F12}" destId="{7CF1ED43-DFD0-49EE-8225-0AAC10DB1F99}" srcOrd="4" destOrd="0" presId="urn:microsoft.com/office/officeart/2018/2/layout/IconVerticalSolidList"/>
    <dgm:cxn modelId="{37564E6C-348C-4FBE-B1A3-DC22AAF10D6C}" type="presParOf" srcId="{7CF1ED43-DFD0-49EE-8225-0AAC10DB1F99}" destId="{20D1ADC1-8328-44A1-BA1D-DAD8EAF5CA5E}" srcOrd="0" destOrd="0" presId="urn:microsoft.com/office/officeart/2018/2/layout/IconVerticalSolidList"/>
    <dgm:cxn modelId="{ED46264D-5EC9-4C0C-B589-DA564353C40F}" type="presParOf" srcId="{7CF1ED43-DFD0-49EE-8225-0AAC10DB1F99}" destId="{FB9198C1-478C-41D5-902D-11C6CA1E6111}" srcOrd="1" destOrd="0" presId="urn:microsoft.com/office/officeart/2018/2/layout/IconVerticalSolidList"/>
    <dgm:cxn modelId="{6248C6F0-5822-415B-98E6-B776D020E9E0}" type="presParOf" srcId="{7CF1ED43-DFD0-49EE-8225-0AAC10DB1F99}" destId="{7BB5E85B-EC8D-4C32-A163-BD02C84E81CF}" srcOrd="2" destOrd="0" presId="urn:microsoft.com/office/officeart/2018/2/layout/IconVerticalSolidList"/>
    <dgm:cxn modelId="{C0AB263C-7D71-4A88-8FAE-D55CC466E6F6}" type="presParOf" srcId="{7CF1ED43-DFD0-49EE-8225-0AAC10DB1F99}" destId="{BF61AEFB-70A5-40D1-91F5-FCAA3DED853C}" srcOrd="3" destOrd="0" presId="urn:microsoft.com/office/officeart/2018/2/layout/IconVerticalSolidList"/>
    <dgm:cxn modelId="{6FD8DD84-781F-46E3-923D-505072921252}" type="presParOf" srcId="{7CF1ED43-DFD0-49EE-8225-0AAC10DB1F99}" destId="{80A71234-132A-4E2E-86B3-E2F508010587}" srcOrd="4" destOrd="0" presId="urn:microsoft.com/office/officeart/2018/2/layout/IconVerticalSolidList"/>
    <dgm:cxn modelId="{581AF1AB-A453-4D9E-9331-27EB1559FE5A}" type="presParOf" srcId="{CA56EDC2-5579-4F96-B170-65FD50E12F12}" destId="{88F2AE50-19A0-4B4E-9206-B365526B39FF}" srcOrd="5" destOrd="0" presId="urn:microsoft.com/office/officeart/2018/2/layout/IconVerticalSolidList"/>
    <dgm:cxn modelId="{7B42763B-63B0-4B69-9E58-243637F2BC2E}" type="presParOf" srcId="{CA56EDC2-5579-4F96-B170-65FD50E12F12}" destId="{DAC85464-3F66-4000-8419-6F32E40A5E3E}" srcOrd="6" destOrd="0" presId="urn:microsoft.com/office/officeart/2018/2/layout/IconVerticalSolidList"/>
    <dgm:cxn modelId="{624DC64F-C0F5-43E1-A62E-41377E97B915}" type="presParOf" srcId="{DAC85464-3F66-4000-8419-6F32E40A5E3E}" destId="{AB379A86-044D-4CA5-80D0-DA0698B1122E}" srcOrd="0" destOrd="0" presId="urn:microsoft.com/office/officeart/2018/2/layout/IconVerticalSolidList"/>
    <dgm:cxn modelId="{D64181B6-B8F5-4CEF-B11D-3F0FC15A3466}" type="presParOf" srcId="{DAC85464-3F66-4000-8419-6F32E40A5E3E}" destId="{6371B810-790C-4549-AA7E-C90A028FFD42}" srcOrd="1" destOrd="0" presId="urn:microsoft.com/office/officeart/2018/2/layout/IconVerticalSolidList"/>
    <dgm:cxn modelId="{534653AA-B193-4DE7-82F9-37C42F25A8E6}" type="presParOf" srcId="{DAC85464-3F66-4000-8419-6F32E40A5E3E}" destId="{7A7885FF-F62F-4F48-8216-22E484A3B66E}" srcOrd="2" destOrd="0" presId="urn:microsoft.com/office/officeart/2018/2/layout/IconVerticalSolidList"/>
    <dgm:cxn modelId="{8A4041FB-E25B-4AAF-9096-6AB549BB4867}" type="presParOf" srcId="{DAC85464-3F66-4000-8419-6F32E40A5E3E}" destId="{CD383DCE-62D3-41EE-A52E-BF3C627A2A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C3996-B5AD-416C-ABE6-BE431B37490F}">
      <dsp:nvSpPr>
        <dsp:cNvPr id="0" name=""/>
        <dsp:cNvSpPr/>
      </dsp:nvSpPr>
      <dsp:spPr>
        <a:xfrm>
          <a:off x="0" y="148648"/>
          <a:ext cx="5869857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Directors: Dr. Vijay Atluri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                  Dr. Farid Alizadeh</a:t>
          </a:r>
        </a:p>
      </dsp:txBody>
      <dsp:txXfrm>
        <a:off x="37867" y="186515"/>
        <a:ext cx="5794123" cy="699976"/>
      </dsp:txXfrm>
    </dsp:sp>
    <dsp:sp modelId="{E3C20FE4-85D3-4C34-8900-F00EF4DFA6EB}">
      <dsp:nvSpPr>
        <dsp:cNvPr id="0" name=""/>
        <dsp:cNvSpPr/>
      </dsp:nvSpPr>
      <dsp:spPr>
        <a:xfrm>
          <a:off x="0" y="1237071"/>
          <a:ext cx="5869857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Administrative Coordinator:  Kelly Terry</a:t>
          </a:r>
        </a:p>
      </dsp:txBody>
      <dsp:txXfrm>
        <a:off x="37867" y="1274938"/>
        <a:ext cx="5794123" cy="699976"/>
      </dsp:txXfrm>
    </dsp:sp>
    <dsp:sp modelId="{C77E57DA-13CA-4313-9C10-CC4FE6F92DFA}">
      <dsp:nvSpPr>
        <dsp:cNvPr id="0" name=""/>
        <dsp:cNvSpPr/>
      </dsp:nvSpPr>
      <dsp:spPr>
        <a:xfrm>
          <a:off x="0" y="2283229"/>
          <a:ext cx="5869857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Advisor: Dr. Wajahat Gilani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7867" y="2321096"/>
        <a:ext cx="5794123" cy="699976"/>
      </dsp:txXfrm>
    </dsp:sp>
    <dsp:sp modelId="{B5448A34-9D09-4BAB-A968-6B28EBE302C6}">
      <dsp:nvSpPr>
        <dsp:cNvPr id="0" name=""/>
        <dsp:cNvSpPr/>
      </dsp:nvSpPr>
      <dsp:spPr>
        <a:xfrm>
          <a:off x="0" y="3277159"/>
          <a:ext cx="5869857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Admission Coordinator : Yulissa Ortiz</a:t>
          </a:r>
        </a:p>
      </dsp:txBody>
      <dsp:txXfrm>
        <a:off x="37867" y="3315026"/>
        <a:ext cx="5794123" cy="699976"/>
      </dsp:txXfrm>
    </dsp:sp>
    <dsp:sp modelId="{60B51E3F-A6F6-4673-9D94-48AD04D71C30}">
      <dsp:nvSpPr>
        <dsp:cNvPr id="0" name=""/>
        <dsp:cNvSpPr/>
      </dsp:nvSpPr>
      <dsp:spPr>
        <a:xfrm>
          <a:off x="0" y="3279807"/>
          <a:ext cx="5869857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Career Counselor: Purvi Kapuriya</a:t>
          </a:r>
        </a:p>
      </dsp:txBody>
      <dsp:txXfrm>
        <a:off x="37867" y="3317674"/>
        <a:ext cx="5794123" cy="699976"/>
      </dsp:txXfrm>
    </dsp:sp>
    <dsp:sp modelId="{16BC5057-8078-4517-86B7-1202F2D2B75E}">
      <dsp:nvSpPr>
        <dsp:cNvPr id="0" name=""/>
        <dsp:cNvSpPr/>
      </dsp:nvSpPr>
      <dsp:spPr>
        <a:xfrm flipV="1">
          <a:off x="0" y="4263651"/>
          <a:ext cx="5869857" cy="7629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7246" y="4300897"/>
        <a:ext cx="5795365" cy="688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3A038-FF93-4FAE-87B5-2D218070E64D}">
      <dsp:nvSpPr>
        <dsp:cNvPr id="0" name=""/>
        <dsp:cNvSpPr/>
      </dsp:nvSpPr>
      <dsp:spPr>
        <a:xfrm>
          <a:off x="14415" y="485522"/>
          <a:ext cx="671998" cy="6719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664BC-ED20-4264-A2EC-4934781A3EB9}">
      <dsp:nvSpPr>
        <dsp:cNvPr id="0" name=""/>
        <dsp:cNvSpPr/>
      </dsp:nvSpPr>
      <dsp:spPr>
        <a:xfrm>
          <a:off x="14415" y="1302600"/>
          <a:ext cx="1919994" cy="3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Started the program in 2008</a:t>
          </a:r>
        </a:p>
      </dsp:txBody>
      <dsp:txXfrm>
        <a:off x="14415" y="1302600"/>
        <a:ext cx="1919994" cy="396385"/>
      </dsp:txXfrm>
    </dsp:sp>
    <dsp:sp modelId="{A8B909E2-38CD-47F6-978F-2EF1C25AE37F}">
      <dsp:nvSpPr>
        <dsp:cNvPr id="0" name=""/>
        <dsp:cNvSpPr/>
      </dsp:nvSpPr>
      <dsp:spPr>
        <a:xfrm>
          <a:off x="14415" y="1766465"/>
          <a:ext cx="1919994" cy="20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A11B8-E3CD-43EA-AA2B-08D27F565B3B}">
      <dsp:nvSpPr>
        <dsp:cNvPr id="0" name=""/>
        <dsp:cNvSpPr/>
      </dsp:nvSpPr>
      <dsp:spPr>
        <a:xfrm>
          <a:off x="2270409" y="485522"/>
          <a:ext cx="671998" cy="6719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9CCAC-F902-415D-800B-8A5FA7DBAF6B}">
      <dsp:nvSpPr>
        <dsp:cNvPr id="0" name=""/>
        <dsp:cNvSpPr/>
      </dsp:nvSpPr>
      <dsp:spPr>
        <a:xfrm>
          <a:off x="2270409" y="1302600"/>
          <a:ext cx="1919994" cy="3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Administered by the MSIS department</a:t>
          </a:r>
        </a:p>
      </dsp:txBody>
      <dsp:txXfrm>
        <a:off x="2270409" y="1302600"/>
        <a:ext cx="1919994" cy="396385"/>
      </dsp:txXfrm>
    </dsp:sp>
    <dsp:sp modelId="{0699F8F4-13FF-420C-888E-B11EB2B82C1A}">
      <dsp:nvSpPr>
        <dsp:cNvPr id="0" name=""/>
        <dsp:cNvSpPr/>
      </dsp:nvSpPr>
      <dsp:spPr>
        <a:xfrm>
          <a:off x="2270409" y="1766465"/>
          <a:ext cx="1919994" cy="20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Dept Faculty http://www.business.rutgers.edu/msis/faculty</a:t>
          </a:r>
        </a:p>
      </dsp:txBody>
      <dsp:txXfrm>
        <a:off x="2270409" y="1766465"/>
        <a:ext cx="1919994" cy="2093000"/>
      </dsp:txXfrm>
    </dsp:sp>
    <dsp:sp modelId="{D97BBA47-464C-450D-A27F-5AB19A7353AB}">
      <dsp:nvSpPr>
        <dsp:cNvPr id="0" name=""/>
        <dsp:cNvSpPr/>
      </dsp:nvSpPr>
      <dsp:spPr>
        <a:xfrm>
          <a:off x="4526402" y="485522"/>
          <a:ext cx="671998" cy="6719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071F0-55BA-46D1-AD58-D7F5424C27AE}">
      <dsp:nvSpPr>
        <dsp:cNvPr id="0" name=""/>
        <dsp:cNvSpPr/>
      </dsp:nvSpPr>
      <dsp:spPr>
        <a:xfrm>
          <a:off x="4526402" y="1302600"/>
          <a:ext cx="1919994" cy="3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Enrollment</a:t>
          </a:r>
        </a:p>
      </dsp:txBody>
      <dsp:txXfrm>
        <a:off x="4526402" y="1302600"/>
        <a:ext cx="1919994" cy="396385"/>
      </dsp:txXfrm>
    </dsp:sp>
    <dsp:sp modelId="{BE995B23-74B6-401F-86D2-5471E97C2B33}">
      <dsp:nvSpPr>
        <dsp:cNvPr id="0" name=""/>
        <dsp:cNvSpPr/>
      </dsp:nvSpPr>
      <dsp:spPr>
        <a:xfrm>
          <a:off x="4526402" y="1766465"/>
          <a:ext cx="1919994" cy="20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2012-2013, 17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2013-2014, 21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2014-2015, 41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2015-2016, 102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2016-2017, 274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2017-2018, 343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2018-2019, 389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2019-2020, 391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2020-2021, 88 students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526402" y="1766465"/>
        <a:ext cx="1919994" cy="2093000"/>
      </dsp:txXfrm>
    </dsp:sp>
    <dsp:sp modelId="{16005A9F-CE99-43BB-91E6-0C5557049C97}">
      <dsp:nvSpPr>
        <dsp:cNvPr id="0" name=""/>
        <dsp:cNvSpPr/>
      </dsp:nvSpPr>
      <dsp:spPr>
        <a:xfrm>
          <a:off x="6782396" y="485522"/>
          <a:ext cx="671998" cy="67199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E3432-9B58-4FB9-8C6D-17BF69C272BF}">
      <dsp:nvSpPr>
        <dsp:cNvPr id="0" name=""/>
        <dsp:cNvSpPr/>
      </dsp:nvSpPr>
      <dsp:spPr>
        <a:xfrm>
          <a:off x="6782396" y="1302600"/>
          <a:ext cx="1919994" cy="3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Fall 2021</a:t>
          </a:r>
        </a:p>
      </dsp:txBody>
      <dsp:txXfrm>
        <a:off x="6782396" y="1302600"/>
        <a:ext cx="1919994" cy="396385"/>
      </dsp:txXfrm>
    </dsp:sp>
    <dsp:sp modelId="{348F4B77-54A6-447B-AF28-59D72E4D5960}">
      <dsp:nvSpPr>
        <dsp:cNvPr id="0" name=""/>
        <dsp:cNvSpPr/>
      </dsp:nvSpPr>
      <dsp:spPr>
        <a:xfrm>
          <a:off x="6782396" y="1766465"/>
          <a:ext cx="1919994" cy="20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Over 390 applications were received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91 new students enrolled</a:t>
          </a:r>
        </a:p>
      </dsp:txBody>
      <dsp:txXfrm>
        <a:off x="6782396" y="1766465"/>
        <a:ext cx="1919994" cy="2093000"/>
      </dsp:txXfrm>
    </dsp:sp>
    <dsp:sp modelId="{9F32AE4A-B37C-46E2-A81E-1F6D8E3F2E60}">
      <dsp:nvSpPr>
        <dsp:cNvPr id="0" name=""/>
        <dsp:cNvSpPr/>
      </dsp:nvSpPr>
      <dsp:spPr>
        <a:xfrm>
          <a:off x="9038389" y="485522"/>
          <a:ext cx="671998" cy="67199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D963-9220-4A3F-9D20-32FFE99BF8B1}">
      <dsp:nvSpPr>
        <dsp:cNvPr id="0" name=""/>
        <dsp:cNvSpPr/>
      </dsp:nvSpPr>
      <dsp:spPr>
        <a:xfrm>
          <a:off x="9038389" y="1302600"/>
          <a:ext cx="1919994" cy="39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Spring 2022</a:t>
          </a:r>
        </a:p>
      </dsp:txBody>
      <dsp:txXfrm>
        <a:off x="9038389" y="1302600"/>
        <a:ext cx="1919994" cy="396385"/>
      </dsp:txXfrm>
    </dsp:sp>
    <dsp:sp modelId="{544C20C7-522D-497E-832F-AF4EA9E88DA9}">
      <dsp:nvSpPr>
        <dsp:cNvPr id="0" name=""/>
        <dsp:cNvSpPr/>
      </dsp:nvSpPr>
      <dsp:spPr>
        <a:xfrm>
          <a:off x="9038389" y="1766465"/>
          <a:ext cx="1919994" cy="20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114 applications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28 new students</a:t>
          </a:r>
        </a:p>
      </dsp:txBody>
      <dsp:txXfrm>
        <a:off x="9038389" y="1766465"/>
        <a:ext cx="1919994" cy="209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51192-2047-4B0D-AB8C-F097BC3BABD9}">
      <dsp:nvSpPr>
        <dsp:cNvPr id="0" name=""/>
        <dsp:cNvSpPr/>
      </dsp:nvSpPr>
      <dsp:spPr>
        <a:xfrm>
          <a:off x="-451635" y="6887"/>
          <a:ext cx="10972800" cy="1237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E069F-B709-4EA3-96A9-7AE847F93CC5}">
      <dsp:nvSpPr>
        <dsp:cNvPr id="0" name=""/>
        <dsp:cNvSpPr/>
      </dsp:nvSpPr>
      <dsp:spPr>
        <a:xfrm>
          <a:off x="-77294" y="285322"/>
          <a:ext cx="680619" cy="6806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9B18A-FAEC-4EAD-98C5-6FE5CCC8C7D2}">
      <dsp:nvSpPr>
        <dsp:cNvPr id="0" name=""/>
        <dsp:cNvSpPr/>
      </dsp:nvSpPr>
      <dsp:spPr>
        <a:xfrm>
          <a:off x="977664" y="6887"/>
          <a:ext cx="9540703" cy="1237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68" tIns="130968" rIns="130968" bIns="130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Bridge the gap between IT and Business</a:t>
          </a:r>
        </a:p>
      </dsp:txBody>
      <dsp:txXfrm>
        <a:off x="977664" y="6887"/>
        <a:ext cx="9540703" cy="1237489"/>
      </dsp:txXfrm>
    </dsp:sp>
    <dsp:sp modelId="{D981739D-86AB-43B1-AD5B-972BC3888A44}">
      <dsp:nvSpPr>
        <dsp:cNvPr id="0" name=""/>
        <dsp:cNvSpPr/>
      </dsp:nvSpPr>
      <dsp:spPr>
        <a:xfrm>
          <a:off x="-451635" y="1553749"/>
          <a:ext cx="10972800" cy="1237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768F5-013A-4284-BE24-12B521C1AF51}">
      <dsp:nvSpPr>
        <dsp:cNvPr id="0" name=""/>
        <dsp:cNvSpPr/>
      </dsp:nvSpPr>
      <dsp:spPr>
        <a:xfrm>
          <a:off x="-77294" y="1832184"/>
          <a:ext cx="680619" cy="68061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D30E4-A21B-4411-94BD-06C4F8254C3D}">
      <dsp:nvSpPr>
        <dsp:cNvPr id="0" name=""/>
        <dsp:cNvSpPr/>
      </dsp:nvSpPr>
      <dsp:spPr>
        <a:xfrm>
          <a:off x="977664" y="1553749"/>
          <a:ext cx="4937760" cy="1237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68" tIns="130968" rIns="130968" bIns="130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Technical &amp; Domain based</a:t>
          </a:r>
        </a:p>
      </dsp:txBody>
      <dsp:txXfrm>
        <a:off x="977664" y="1553749"/>
        <a:ext cx="4937760" cy="1237489"/>
      </dsp:txXfrm>
    </dsp:sp>
    <dsp:sp modelId="{11330AEC-CA1C-428B-ACE0-76AC7408C400}">
      <dsp:nvSpPr>
        <dsp:cNvPr id="0" name=""/>
        <dsp:cNvSpPr/>
      </dsp:nvSpPr>
      <dsp:spPr>
        <a:xfrm>
          <a:off x="4852029" y="1553749"/>
          <a:ext cx="6415076" cy="1237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68" tIns="130968" rIns="130968" bIns="1309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Software development projects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Design/analysis/implementation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If your main interest is management, consider a MBA</a:t>
          </a:r>
          <a:endParaRPr lang="en-US" sz="1800" kern="1200" dirty="0"/>
        </a:p>
      </dsp:txBody>
      <dsp:txXfrm>
        <a:off x="4852029" y="1553749"/>
        <a:ext cx="6415076" cy="1237489"/>
      </dsp:txXfrm>
    </dsp:sp>
    <dsp:sp modelId="{D4837D16-9191-463C-BF8A-A2D8F0BB1CBE}">
      <dsp:nvSpPr>
        <dsp:cNvPr id="0" name=""/>
        <dsp:cNvSpPr/>
      </dsp:nvSpPr>
      <dsp:spPr>
        <a:xfrm>
          <a:off x="-451635" y="3107498"/>
          <a:ext cx="10972800" cy="1237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EA46E-2B26-4AF6-B25E-0A1F78C40048}">
      <dsp:nvSpPr>
        <dsp:cNvPr id="0" name=""/>
        <dsp:cNvSpPr/>
      </dsp:nvSpPr>
      <dsp:spPr>
        <a:xfrm>
          <a:off x="-77294" y="3379046"/>
          <a:ext cx="680619" cy="68061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84DF1-8E23-4A4C-8E09-D5D605A553BF}">
      <dsp:nvSpPr>
        <dsp:cNvPr id="0" name=""/>
        <dsp:cNvSpPr/>
      </dsp:nvSpPr>
      <dsp:spPr>
        <a:xfrm>
          <a:off x="977664" y="3100611"/>
          <a:ext cx="4937760" cy="1237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68" tIns="130968" rIns="130968" bIns="130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Concentrations</a:t>
          </a:r>
        </a:p>
      </dsp:txBody>
      <dsp:txXfrm>
        <a:off x="977664" y="3100611"/>
        <a:ext cx="4937760" cy="1237489"/>
      </dsp:txXfrm>
    </dsp:sp>
    <dsp:sp modelId="{02178F94-7BB2-41F3-BC1A-5EE47FCB45AE}">
      <dsp:nvSpPr>
        <dsp:cNvPr id="0" name=""/>
        <dsp:cNvSpPr/>
      </dsp:nvSpPr>
      <dsp:spPr>
        <a:xfrm>
          <a:off x="4951844" y="3107498"/>
          <a:ext cx="4602943" cy="1237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68" tIns="130968" rIns="130968" bIns="13096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Operations Research &amp; Business Analytics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Science and Machine Learning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Cyber Security</a:t>
          </a:r>
          <a:br>
            <a:rPr lang="en-US" sz="1800" kern="1200" dirty="0"/>
          </a:br>
          <a:endParaRPr lang="en-US" sz="1800" kern="1200" dirty="0"/>
        </a:p>
      </dsp:txBody>
      <dsp:txXfrm>
        <a:off x="4951844" y="3107498"/>
        <a:ext cx="4602943" cy="1237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9691B-19EE-43B3-8EFC-18B396A627EB}">
      <dsp:nvSpPr>
        <dsp:cNvPr id="0" name=""/>
        <dsp:cNvSpPr/>
      </dsp:nvSpPr>
      <dsp:spPr>
        <a:xfrm>
          <a:off x="788400" y="29591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D904D-64D7-4083-BD21-FD7EFD78CEBA}">
      <dsp:nvSpPr>
        <dsp:cNvPr id="0" name=""/>
        <dsp:cNvSpPr/>
      </dsp:nvSpPr>
      <dsp:spPr>
        <a:xfrm>
          <a:off x="788400" y="196930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30 Credits</a:t>
          </a:r>
          <a:br>
            <a:rPr lang="en-US" sz="2300" kern="1200"/>
          </a:br>
          <a:endParaRPr lang="en-US" sz="2300" kern="1200"/>
        </a:p>
      </dsp:txBody>
      <dsp:txXfrm>
        <a:off x="788400" y="1969300"/>
        <a:ext cx="4320000" cy="648000"/>
      </dsp:txXfrm>
    </dsp:sp>
    <dsp:sp modelId="{DF8BB566-BD64-4FAD-AC32-998A3277A4B6}">
      <dsp:nvSpPr>
        <dsp:cNvPr id="0" name=""/>
        <dsp:cNvSpPr/>
      </dsp:nvSpPr>
      <dsp:spPr>
        <a:xfrm>
          <a:off x="788400" y="2692363"/>
          <a:ext cx="4320000" cy="13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2C13-391E-410F-872B-BA536CADB660}">
      <dsp:nvSpPr>
        <dsp:cNvPr id="0" name=""/>
        <dsp:cNvSpPr/>
      </dsp:nvSpPr>
      <dsp:spPr>
        <a:xfrm>
          <a:off x="5864400" y="29591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0872-EFCF-480C-9CF9-68487FF246DE}">
      <dsp:nvSpPr>
        <dsp:cNvPr id="0" name=""/>
        <dsp:cNvSpPr/>
      </dsp:nvSpPr>
      <dsp:spPr>
        <a:xfrm>
          <a:off x="5864400" y="196930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10 courses include</a:t>
          </a:r>
        </a:p>
      </dsp:txBody>
      <dsp:txXfrm>
        <a:off x="5864400" y="1969300"/>
        <a:ext cx="4320000" cy="648000"/>
      </dsp:txXfrm>
    </dsp:sp>
    <dsp:sp modelId="{28D63F7F-320A-4B9C-AEC4-469D1F93E3BE}">
      <dsp:nvSpPr>
        <dsp:cNvPr id="0" name=""/>
        <dsp:cNvSpPr/>
      </dsp:nvSpPr>
      <dsp:spPr>
        <a:xfrm>
          <a:off x="5864400" y="2692363"/>
          <a:ext cx="4320000" cy="135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- 3 foundation courses</a:t>
          </a:r>
          <a:br>
            <a:rPr lang="en-US" sz="2400" kern="1200" dirty="0"/>
          </a:br>
          <a:r>
            <a:rPr lang="en-US" sz="2400" kern="1200" dirty="0"/>
            <a:t>- 3 concentration courses</a:t>
          </a:r>
          <a:br>
            <a:rPr lang="en-US" sz="2400" kern="1200" dirty="0"/>
          </a:br>
          <a:r>
            <a:rPr lang="en-US" sz="2400" kern="1200" dirty="0"/>
            <a:t>- 4 elective courses</a:t>
          </a:r>
          <a:br>
            <a:rPr lang="en-US" sz="2400" kern="1200" dirty="0"/>
          </a:br>
          <a:endParaRPr lang="en-US" sz="2400" kern="1200" dirty="0"/>
        </a:p>
      </dsp:txBody>
      <dsp:txXfrm>
        <a:off x="5864400" y="2692363"/>
        <a:ext cx="4320000" cy="1356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BEE0-F83B-4E83-B8A5-0331072FEAD3}">
      <dsp:nvSpPr>
        <dsp:cNvPr id="0" name=""/>
        <dsp:cNvSpPr/>
      </dsp:nvSpPr>
      <dsp:spPr>
        <a:xfrm>
          <a:off x="3214" y="514786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Application and Fee (currently $70)</a:t>
          </a:r>
        </a:p>
      </dsp:txBody>
      <dsp:txXfrm>
        <a:off x="3214" y="514786"/>
        <a:ext cx="2550318" cy="1530191"/>
      </dsp:txXfrm>
    </dsp:sp>
    <dsp:sp modelId="{281DA7A6-A943-4DD1-841B-ACB7855A6256}">
      <dsp:nvSpPr>
        <dsp:cNvPr id="0" name=""/>
        <dsp:cNvSpPr/>
      </dsp:nvSpPr>
      <dsp:spPr>
        <a:xfrm>
          <a:off x="2808565" y="514786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Personal Statement</a:t>
          </a:r>
        </a:p>
      </dsp:txBody>
      <dsp:txXfrm>
        <a:off x="2808565" y="514786"/>
        <a:ext cx="2550318" cy="1530191"/>
      </dsp:txXfrm>
    </dsp:sp>
    <dsp:sp modelId="{26B66C72-B1DF-4CF0-95CD-DA8659BC0B90}">
      <dsp:nvSpPr>
        <dsp:cNvPr id="0" name=""/>
        <dsp:cNvSpPr/>
      </dsp:nvSpPr>
      <dsp:spPr>
        <a:xfrm>
          <a:off x="5613915" y="514786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Resume</a:t>
          </a:r>
        </a:p>
      </dsp:txBody>
      <dsp:txXfrm>
        <a:off x="5613915" y="514786"/>
        <a:ext cx="2550318" cy="1530191"/>
      </dsp:txXfrm>
    </dsp:sp>
    <dsp:sp modelId="{B78C9DA2-F4C8-4D4E-8682-075179BD3A8E}">
      <dsp:nvSpPr>
        <dsp:cNvPr id="0" name=""/>
        <dsp:cNvSpPr/>
      </dsp:nvSpPr>
      <dsp:spPr>
        <a:xfrm>
          <a:off x="8419266" y="514786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Copy of transcript(s)</a:t>
          </a:r>
        </a:p>
      </dsp:txBody>
      <dsp:txXfrm>
        <a:off x="8419266" y="514786"/>
        <a:ext cx="2550318" cy="1530191"/>
      </dsp:txXfrm>
    </dsp:sp>
    <dsp:sp modelId="{4E0C987D-98BA-4D58-8F89-0D5110889AE6}">
      <dsp:nvSpPr>
        <dsp:cNvPr id="0" name=""/>
        <dsp:cNvSpPr/>
      </dsp:nvSpPr>
      <dsp:spPr>
        <a:xfrm>
          <a:off x="3214" y="2300009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Two letters of recommendation </a:t>
          </a:r>
        </a:p>
      </dsp:txBody>
      <dsp:txXfrm>
        <a:off x="3214" y="2300009"/>
        <a:ext cx="2550318" cy="1530191"/>
      </dsp:txXfrm>
    </dsp:sp>
    <dsp:sp modelId="{32665994-7CCC-4077-B01C-C8380AAD537E}">
      <dsp:nvSpPr>
        <dsp:cNvPr id="0" name=""/>
        <dsp:cNvSpPr/>
      </dsp:nvSpPr>
      <dsp:spPr>
        <a:xfrm>
          <a:off x="2808565" y="2300009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GMAT or GRE</a:t>
          </a:r>
        </a:p>
      </dsp:txBody>
      <dsp:txXfrm>
        <a:off x="2808565" y="2300009"/>
        <a:ext cx="2550318" cy="1530191"/>
      </dsp:txXfrm>
    </dsp:sp>
    <dsp:sp modelId="{11B17F93-D4AF-4E0A-B742-B4CCB7D76E02}">
      <dsp:nvSpPr>
        <dsp:cNvPr id="0" name=""/>
        <dsp:cNvSpPr/>
      </dsp:nvSpPr>
      <dsp:spPr>
        <a:xfrm>
          <a:off x="5613915" y="2300009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TOEFL or IELTS (if applicable) </a:t>
          </a:r>
        </a:p>
      </dsp:txBody>
      <dsp:txXfrm>
        <a:off x="5613915" y="2300009"/>
        <a:ext cx="2550318" cy="1530191"/>
      </dsp:txXfrm>
    </dsp:sp>
    <dsp:sp modelId="{097C2733-47BC-4D1A-8480-B058E91FB2EB}">
      <dsp:nvSpPr>
        <dsp:cNvPr id="0" name=""/>
        <dsp:cNvSpPr/>
      </dsp:nvSpPr>
      <dsp:spPr>
        <a:xfrm>
          <a:off x="8419266" y="2300009"/>
          <a:ext cx="2550318" cy="15301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Documents (international students only)</a:t>
          </a:r>
        </a:p>
      </dsp:txBody>
      <dsp:txXfrm>
        <a:off x="8419266" y="2300009"/>
        <a:ext cx="2550318" cy="1530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D9660-B4C5-4A75-9244-7D1A792954B3}">
      <dsp:nvSpPr>
        <dsp:cNvPr id="0" name=""/>
        <dsp:cNvSpPr/>
      </dsp:nvSpPr>
      <dsp:spPr>
        <a:xfrm>
          <a:off x="239360" y="2312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 least 75 credit hours of undergraduate coursework must be completed before you can apply </a:t>
          </a:r>
        </a:p>
      </dsp:txBody>
      <dsp:txXfrm>
        <a:off x="239360" y="2312"/>
        <a:ext cx="2440483" cy="1464290"/>
      </dsp:txXfrm>
    </dsp:sp>
    <dsp:sp modelId="{B930F903-0BB5-4EEC-8F78-A38C087ADD3C}">
      <dsp:nvSpPr>
        <dsp:cNvPr id="0" name=""/>
        <dsp:cNvSpPr/>
      </dsp:nvSpPr>
      <dsp:spPr>
        <a:xfrm>
          <a:off x="2923892" y="2312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Typically, apply no earlier than the 2nd half of their junior year </a:t>
          </a:r>
        </a:p>
      </dsp:txBody>
      <dsp:txXfrm>
        <a:off x="2923892" y="2312"/>
        <a:ext cx="2440483" cy="1464290"/>
      </dsp:txXfrm>
    </dsp:sp>
    <dsp:sp modelId="{A7BE1A65-C166-4A7F-90FC-35DB7DB4842A}">
      <dsp:nvSpPr>
        <dsp:cNvPr id="0" name=""/>
        <dsp:cNvSpPr/>
      </dsp:nvSpPr>
      <dsp:spPr>
        <a:xfrm>
          <a:off x="5608424" y="2312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Application and Fee (currently $70) - Waived</a:t>
          </a:r>
        </a:p>
      </dsp:txBody>
      <dsp:txXfrm>
        <a:off x="5608424" y="2312"/>
        <a:ext cx="2440483" cy="1464290"/>
      </dsp:txXfrm>
    </dsp:sp>
    <dsp:sp modelId="{1ACB619E-8DA6-4512-9E04-F7CA225B5A6C}">
      <dsp:nvSpPr>
        <dsp:cNvPr id="0" name=""/>
        <dsp:cNvSpPr/>
      </dsp:nvSpPr>
      <dsp:spPr>
        <a:xfrm>
          <a:off x="8292956" y="2312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Personal Statement</a:t>
          </a:r>
        </a:p>
      </dsp:txBody>
      <dsp:txXfrm>
        <a:off x="8292956" y="2312"/>
        <a:ext cx="2440483" cy="1464290"/>
      </dsp:txXfrm>
    </dsp:sp>
    <dsp:sp modelId="{F06C66EA-80CD-47CE-AF55-3999F32B7663}">
      <dsp:nvSpPr>
        <dsp:cNvPr id="0" name=""/>
        <dsp:cNvSpPr/>
      </dsp:nvSpPr>
      <dsp:spPr>
        <a:xfrm>
          <a:off x="239360" y="1710650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Resume</a:t>
          </a:r>
        </a:p>
      </dsp:txBody>
      <dsp:txXfrm>
        <a:off x="239360" y="1710650"/>
        <a:ext cx="2440483" cy="1464290"/>
      </dsp:txXfrm>
    </dsp:sp>
    <dsp:sp modelId="{B065E950-9674-4CB9-A112-A8E297E2F196}">
      <dsp:nvSpPr>
        <dsp:cNvPr id="0" name=""/>
        <dsp:cNvSpPr/>
      </dsp:nvSpPr>
      <dsp:spPr>
        <a:xfrm>
          <a:off x="2923892" y="1710650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Copy of transcript(s)</a:t>
          </a:r>
        </a:p>
      </dsp:txBody>
      <dsp:txXfrm>
        <a:off x="2923892" y="1710650"/>
        <a:ext cx="2440483" cy="1464290"/>
      </dsp:txXfrm>
    </dsp:sp>
    <dsp:sp modelId="{B291E8EB-299A-4AA8-A915-A192E3FFAE18}">
      <dsp:nvSpPr>
        <dsp:cNvPr id="0" name=""/>
        <dsp:cNvSpPr/>
      </dsp:nvSpPr>
      <dsp:spPr>
        <a:xfrm>
          <a:off x="5608424" y="1710650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Two letters of recommendation - Waived</a:t>
          </a:r>
        </a:p>
      </dsp:txBody>
      <dsp:txXfrm>
        <a:off x="5608424" y="1710650"/>
        <a:ext cx="2440483" cy="1464290"/>
      </dsp:txXfrm>
    </dsp:sp>
    <dsp:sp modelId="{DE2609FB-C338-4A21-8C9F-54D1DF02DD98}">
      <dsp:nvSpPr>
        <dsp:cNvPr id="0" name=""/>
        <dsp:cNvSpPr/>
      </dsp:nvSpPr>
      <dsp:spPr>
        <a:xfrm>
          <a:off x="8292956" y="1710650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GMAT or GRE  - Waived</a:t>
          </a:r>
        </a:p>
      </dsp:txBody>
      <dsp:txXfrm>
        <a:off x="8292956" y="1710650"/>
        <a:ext cx="2440483" cy="1464290"/>
      </dsp:txXfrm>
    </dsp:sp>
    <dsp:sp modelId="{8A027E3D-D46D-4A42-9F3A-85A9BE966FAA}">
      <dsp:nvSpPr>
        <dsp:cNvPr id="0" name=""/>
        <dsp:cNvSpPr/>
      </dsp:nvSpPr>
      <dsp:spPr>
        <a:xfrm>
          <a:off x="1581626" y="3418989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TOEFL or IELTS (if applicable) – N/A</a:t>
          </a:r>
        </a:p>
      </dsp:txBody>
      <dsp:txXfrm>
        <a:off x="1581626" y="3418989"/>
        <a:ext cx="2440483" cy="1464290"/>
      </dsp:txXfrm>
    </dsp:sp>
    <dsp:sp modelId="{C0BCE903-D51F-41EF-8293-749F6B34DF5B}">
      <dsp:nvSpPr>
        <dsp:cNvPr id="0" name=""/>
        <dsp:cNvSpPr/>
      </dsp:nvSpPr>
      <dsp:spPr>
        <a:xfrm>
          <a:off x="4266158" y="3418989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Financial Documents (international students only) </a:t>
          </a:r>
        </a:p>
      </dsp:txBody>
      <dsp:txXfrm>
        <a:off x="4266158" y="3418989"/>
        <a:ext cx="2440483" cy="1464290"/>
      </dsp:txXfrm>
    </dsp:sp>
    <dsp:sp modelId="{95CDB273-CCF0-4FB4-9B62-6671015671DE}">
      <dsp:nvSpPr>
        <dsp:cNvPr id="0" name=""/>
        <dsp:cNvSpPr/>
      </dsp:nvSpPr>
      <dsp:spPr>
        <a:xfrm>
          <a:off x="6950690" y="3418989"/>
          <a:ext cx="2440483" cy="14642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Minimum GPA 3.0 cumulative, 3.5 Major </a:t>
          </a:r>
        </a:p>
      </dsp:txBody>
      <dsp:txXfrm>
        <a:off x="6950690" y="3418989"/>
        <a:ext cx="2440483" cy="1464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9571-2C67-46A3-BC66-0A93FEFDA4D0}">
      <dsp:nvSpPr>
        <dsp:cNvPr id="0" name=""/>
        <dsp:cNvSpPr/>
      </dsp:nvSpPr>
      <dsp:spPr>
        <a:xfrm>
          <a:off x="0" y="1803"/>
          <a:ext cx="10972800" cy="9139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FD7A2-71D7-45D4-87A8-14F06909F01D}">
      <dsp:nvSpPr>
        <dsp:cNvPr id="0" name=""/>
        <dsp:cNvSpPr/>
      </dsp:nvSpPr>
      <dsp:spPr>
        <a:xfrm>
          <a:off x="276477" y="207447"/>
          <a:ext cx="502686" cy="5026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CB0A7-ECA2-41B3-AB2A-FF03D15F94EF}">
      <dsp:nvSpPr>
        <dsp:cNvPr id="0" name=""/>
        <dsp:cNvSpPr/>
      </dsp:nvSpPr>
      <dsp:spPr>
        <a:xfrm>
          <a:off x="1055641" y="1803"/>
          <a:ext cx="9917158" cy="91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29" tIns="96729" rIns="96729" bIns="967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Admission rate is around 40%.  </a:t>
          </a:r>
        </a:p>
      </dsp:txBody>
      <dsp:txXfrm>
        <a:off x="1055641" y="1803"/>
        <a:ext cx="9917158" cy="913975"/>
      </dsp:txXfrm>
    </dsp:sp>
    <dsp:sp modelId="{A63AE07C-C80E-44C7-AE86-A411370944D1}">
      <dsp:nvSpPr>
        <dsp:cNvPr id="0" name=""/>
        <dsp:cNvSpPr/>
      </dsp:nvSpPr>
      <dsp:spPr>
        <a:xfrm>
          <a:off x="0" y="1144272"/>
          <a:ext cx="10972800" cy="9139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F5675-9306-4C94-9D46-BB2087207DB0}">
      <dsp:nvSpPr>
        <dsp:cNvPr id="0" name=""/>
        <dsp:cNvSpPr/>
      </dsp:nvSpPr>
      <dsp:spPr>
        <a:xfrm>
          <a:off x="276477" y="1349916"/>
          <a:ext cx="502686" cy="5026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29AFE-F9BC-4F31-B373-217B0BFE7A3C}">
      <dsp:nvSpPr>
        <dsp:cNvPr id="0" name=""/>
        <dsp:cNvSpPr/>
      </dsp:nvSpPr>
      <dsp:spPr>
        <a:xfrm>
          <a:off x="1055641" y="1144272"/>
          <a:ext cx="9917158" cy="91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29" tIns="96729" rIns="96729" bIns="967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Admitted and Enroll 180 - 200 students a year (pre-COVID)</a:t>
          </a:r>
        </a:p>
      </dsp:txBody>
      <dsp:txXfrm>
        <a:off x="1055641" y="1144272"/>
        <a:ext cx="9917158" cy="913975"/>
      </dsp:txXfrm>
    </dsp:sp>
    <dsp:sp modelId="{20D1ADC1-8328-44A1-BA1D-DAD8EAF5CA5E}">
      <dsp:nvSpPr>
        <dsp:cNvPr id="0" name=""/>
        <dsp:cNvSpPr/>
      </dsp:nvSpPr>
      <dsp:spPr>
        <a:xfrm>
          <a:off x="0" y="2286740"/>
          <a:ext cx="10972800" cy="9139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198C1-478C-41D5-902D-11C6CA1E6111}">
      <dsp:nvSpPr>
        <dsp:cNvPr id="0" name=""/>
        <dsp:cNvSpPr/>
      </dsp:nvSpPr>
      <dsp:spPr>
        <a:xfrm>
          <a:off x="276477" y="2492385"/>
          <a:ext cx="502686" cy="5026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AEFB-70A5-40D1-91F5-FCAA3DED853C}">
      <dsp:nvSpPr>
        <dsp:cNvPr id="0" name=""/>
        <dsp:cNvSpPr/>
      </dsp:nvSpPr>
      <dsp:spPr>
        <a:xfrm>
          <a:off x="1055641" y="2286740"/>
          <a:ext cx="4937760" cy="91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29" tIns="96729" rIns="96729" bIns="967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Test score averages</a:t>
          </a:r>
        </a:p>
      </dsp:txBody>
      <dsp:txXfrm>
        <a:off x="1055641" y="2286740"/>
        <a:ext cx="4937760" cy="913975"/>
      </dsp:txXfrm>
    </dsp:sp>
    <dsp:sp modelId="{80A71234-132A-4E2E-86B3-E2F508010587}">
      <dsp:nvSpPr>
        <dsp:cNvPr id="0" name=""/>
        <dsp:cNvSpPr/>
      </dsp:nvSpPr>
      <dsp:spPr>
        <a:xfrm>
          <a:off x="5993401" y="2286740"/>
          <a:ext cx="4979398" cy="91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29" tIns="96729" rIns="96729" bIns="967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 GMAT 556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 GRE 306 (147 in verbal and 159 in quantitative)</a:t>
          </a:r>
        </a:p>
      </dsp:txBody>
      <dsp:txXfrm>
        <a:off x="5993401" y="2286740"/>
        <a:ext cx="4979398" cy="913975"/>
      </dsp:txXfrm>
    </dsp:sp>
    <dsp:sp modelId="{AB379A86-044D-4CA5-80D0-DA0698B1122E}">
      <dsp:nvSpPr>
        <dsp:cNvPr id="0" name=""/>
        <dsp:cNvSpPr/>
      </dsp:nvSpPr>
      <dsp:spPr>
        <a:xfrm>
          <a:off x="0" y="3429209"/>
          <a:ext cx="10972800" cy="9139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1B810-790C-4549-AA7E-C90A028FFD42}">
      <dsp:nvSpPr>
        <dsp:cNvPr id="0" name=""/>
        <dsp:cNvSpPr/>
      </dsp:nvSpPr>
      <dsp:spPr>
        <a:xfrm>
          <a:off x="276477" y="3634854"/>
          <a:ext cx="502686" cy="50268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83DCE-62D3-41EE-A52E-BF3C627A2A6A}">
      <dsp:nvSpPr>
        <dsp:cNvPr id="0" name=""/>
        <dsp:cNvSpPr/>
      </dsp:nvSpPr>
      <dsp:spPr>
        <a:xfrm>
          <a:off x="1055641" y="3429209"/>
          <a:ext cx="9917158" cy="91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29" tIns="96729" rIns="96729" bIns="9672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admitted students have undergraduate degrees in Information Technology, Computer Science, Industrial Engineering, Business Analytics and other related fields.</a:t>
          </a:r>
        </a:p>
      </dsp:txBody>
      <dsp:txXfrm>
        <a:off x="1055641" y="3429209"/>
        <a:ext cx="9917158" cy="913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0F9B07-79BC-442A-8783-E166FA0D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7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16F722-DADF-4C57-8084-26645580D6A0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9D62CB-5461-44D8-BA53-132694E0F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2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62CB-5461-44D8-BA53-132694E0FB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D62CB-5461-44D8-BA53-132694E0F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BQ Regular" pitchFamily="5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BQ Regula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2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D62CB-5461-44D8-BA53-132694E0F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BQ Regular" pitchFamily="5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BQ Regula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4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D62CB-5461-44D8-BA53-132694E0FB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D62CB-5461-44D8-BA53-132694E0F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BQ Regular" pitchFamily="5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BQ Regula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14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_intro_R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" y="1"/>
            <a:ext cx="12187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4046-F1A1-48AB-B645-9777DB64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66788"/>
            <a:ext cx="2743200" cy="524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66788"/>
            <a:ext cx="8026400" cy="5245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F6DA-0B86-4F17-84E3-C768DF0E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66900"/>
            <a:ext cx="5384800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66900"/>
            <a:ext cx="5384800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01A1-F77F-4BDA-B317-0B202E95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PT_intro_R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" y="1"/>
            <a:ext cx="12187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1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0231D-FAE0-4066-B2C1-F4E64F1A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A013-3DCD-41BD-9B33-C9DADF612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66900"/>
            <a:ext cx="5384800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66900"/>
            <a:ext cx="5384800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41E31-541A-4A27-A671-46596773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2847-19F1-49B8-B359-A6E00DF9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9838-A740-4E4B-BD12-2BC791AA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FE10-9350-4E11-85CC-151A3A5D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0231D-FAE0-4066-B2C1-F4E64F1A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5F45-E41A-4E8A-A798-87E18002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B38D-EC65-4261-971F-4E5917C2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4046-F1A1-48AB-B645-9777DB64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4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66788"/>
            <a:ext cx="2743200" cy="524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66788"/>
            <a:ext cx="8026400" cy="5245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F6DA-0B86-4F17-84E3-C768DF0E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5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66900"/>
            <a:ext cx="5384800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66900"/>
            <a:ext cx="5384800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01A1-F77F-4BDA-B317-0B202E95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A013-3DCD-41BD-9B33-C9DADF612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66900"/>
            <a:ext cx="5384800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66900"/>
            <a:ext cx="5384800" cy="4344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41E31-541A-4A27-A671-46596773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2847-19F1-49B8-B359-A6E00DF9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9838-A740-4E4B-BD12-2BC791AA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FE10-9350-4E11-85CC-151A3A5D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5F45-E41A-4E8A-A798-87E18002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B38D-EC65-4261-971F-4E5917C2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PT_topbanner_RB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12192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66789"/>
            <a:ext cx="109728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66900"/>
            <a:ext cx="109728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166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85FEBABF-D273-446D-8307-36BF03D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PT_topbanner_RB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12192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66789"/>
            <a:ext cx="109728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66900"/>
            <a:ext cx="109728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166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85FEBABF-D273-446D-8307-36BF03D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 BQ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.rutgers.edu/mit/admission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.rutgers.edu/dual-degree/accelerated-information-technology-analytic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.rutgers.edu/mi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73225"/>
            <a:ext cx="7713662" cy="2546350"/>
          </a:xfrm>
        </p:spPr>
        <p:txBody>
          <a:bodyPr/>
          <a:lstStyle/>
          <a:p>
            <a:pPr eaLnBrk="1" hangingPunct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9369" y="1807627"/>
            <a:ext cx="1219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Master of Information Technology and Analytics Program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  (MITA)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id="{EAB94E21-DECC-4AC4-9995-40AC5131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1998"/>
            <a:ext cx="7315200" cy="37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15" y="1866900"/>
            <a:ext cx="7496170" cy="43449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1E8597-CB25-4F87-BC98-BE570DE672E7}"/>
              </a:ext>
            </a:extLst>
          </p:cNvPr>
          <p:cNvSpPr txBox="1">
            <a:spLocks/>
          </p:cNvSpPr>
          <p:nvPr/>
        </p:nvSpPr>
        <p:spPr bwMode="auto">
          <a:xfrm>
            <a:off x="504952" y="874715"/>
            <a:ext cx="351347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Bodoni MT Black" panose="02070A03080606020203" pitchFamily="18" charset="0"/>
              </a:rPr>
              <a:t>Elective Courses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15209B-68CD-4EA9-81E2-67E0BB3C8AC7}"/>
              </a:ext>
            </a:extLst>
          </p:cNvPr>
          <p:cNvSpPr txBox="1">
            <a:spLocks/>
          </p:cNvSpPr>
          <p:nvPr/>
        </p:nvSpPr>
        <p:spPr bwMode="auto">
          <a:xfrm>
            <a:off x="182499" y="1594470"/>
            <a:ext cx="4158376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i="1" u="sng" kern="0" dirty="0">
                <a:solidFill>
                  <a:schemeClr val="tx1"/>
                </a:solidFill>
              </a:rPr>
              <a:t>Masters level courses: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22:544:688 MIT Capstone Project*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22:544:605 Introduction to Software Development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22:544:608 Business Forecasting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22:544:638 MITA Internship (0 credits)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22:544:646 Data Analysis &amp; Visualization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22:544:660 Business Analytics Programming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22:544:670 Information Technology Strategy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22:799:659 Supply Chain Solutions with ERP/SAP 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22:799:660 Supply Chain Solutions with ERP/SAP II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22:799:661 Introduction to Project Management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16:198:520 Introduction to Artificial Intelligence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22:544:653 Game Theoretic Methods for Strategic Decision Making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22:544:640 Fundamentals of Blockchain and Distributed Ledgers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chemeClr val="tx1"/>
                </a:solidFill>
              </a:rPr>
              <a:t>22:544: 647 Graph Methods and Network Analysis</a:t>
            </a:r>
          </a:p>
          <a:p>
            <a:endParaRPr lang="en-US" sz="1400" kern="0" dirty="0">
              <a:solidFill>
                <a:schemeClr val="tx1"/>
              </a:solidFill>
            </a:endParaRPr>
          </a:p>
          <a:p>
            <a:r>
              <a:rPr lang="en-US" sz="1400" kern="0" dirty="0">
                <a:solidFill>
                  <a:schemeClr val="tx1"/>
                </a:solidFill>
              </a:rPr>
              <a:t>*Independent Study style course under faculty supervision</a:t>
            </a:r>
          </a:p>
          <a:p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924960-1413-4BB0-93F0-7C438E53481D}"/>
              </a:ext>
            </a:extLst>
          </p:cNvPr>
          <p:cNvSpPr txBox="1">
            <a:spLocks/>
          </p:cNvSpPr>
          <p:nvPr/>
        </p:nvSpPr>
        <p:spPr>
          <a:xfrm>
            <a:off x="5810865" y="874715"/>
            <a:ext cx="6058076" cy="51698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i="1" u="sng" kern="0" dirty="0"/>
              <a:t>Ph.D. level courses</a:t>
            </a:r>
            <a:r>
              <a:rPr lang="en-US" sz="2800" b="1" i="1" kern="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26:711:651 Linear Programming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26:711:652 Nonlinear Programming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26:711:653 Discrete Optimization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26:960:575 Introduction to Probability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26:960:580 Stochastic Processes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26:198:622 Machine Learning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26:198:641 Advanced Database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26:198:642 Multimedia Information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26:198:643 Information Security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26:198:645 Data Privacy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26:198:685 Special Topics in Information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Applications of Machine Learning to Big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Big Data: Management, Analysis, and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Data-Intensive Analytics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26:711:555 Stochastic Programming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26:711:557 Dynamic Programming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26:711:685 Special Topics in Operations Research/Management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26:960:576 Financial Time Series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26:960:577 Introduction to Statistical Linear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/>
              <a:t>Dynamic Pricing and Revenue Management </a:t>
            </a:r>
          </a:p>
          <a:p>
            <a:pPr marL="0" indent="0">
              <a:buFontTx/>
              <a:buNone/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51117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802792" y="6405216"/>
            <a:ext cx="117231" cy="265504"/>
          </a:xfrm>
          <a:noFill/>
        </p:spPr>
        <p:txBody>
          <a:bodyPr/>
          <a:lstStyle/>
          <a:p>
            <a:pPr defTabSz="685800" eaLnBrk="0" hangingPunct="0">
              <a:defRPr/>
            </a:pPr>
            <a:fld id="{237E3BB8-C6B7-4D50-BA71-CF51D62C58D1}" type="slidenum">
              <a:rPr lang="en-US" altLang="en-US" b="1">
                <a:solidFill>
                  <a:srgbClr val="000000"/>
                </a:solidFill>
              </a:rPr>
              <a:pPr defTabSz="685800" eaLnBrk="0" hangingPunct="0">
                <a:defRPr/>
              </a:pPr>
              <a:t>11</a:t>
            </a:fld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667000" y="844035"/>
            <a:ext cx="32412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anchor="ctr">
            <a:spAutoFit/>
          </a:bodyPr>
          <a:lstStyle/>
          <a:p>
            <a:pPr defTabSz="685800" eaLnBrk="0" hangingPunct="0">
              <a:defRPr/>
            </a:pPr>
            <a:r>
              <a:rPr lang="en-US" altLang="en-US" sz="1800">
                <a:solidFill>
                  <a:srgbClr val="000000"/>
                </a:solidFill>
              </a:rPr>
              <a:t> 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00980" y="2751166"/>
          <a:ext cx="9063111" cy="3654050"/>
        </p:xfrm>
        <a:graphic>
          <a:graphicData uri="http://schemas.openxmlformats.org/drawingml/2006/table">
            <a:tbl>
              <a:tblPr/>
              <a:tblGrid>
                <a:gridCol w="517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60">
                <a:tc>
                  <a:txBody>
                    <a:bodyPr/>
                    <a:lstStyle/>
                    <a:p>
                      <a:r>
                        <a:rPr lang="en-US" sz="1800" b="1" dirty="0"/>
                        <a:t>Academic year</a:t>
                      </a:r>
                      <a:endParaRPr lang="en-US" sz="1800" dirty="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Internships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2010-2011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2011-2012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2012-2013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2013-2014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2014-2015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/>
                        <a:t>2015-2016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/>
                        <a:t>2016-2017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/>
                        <a:t>2017-2018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135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04015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2018-2019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1800" baseline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04755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2019-2020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159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49298"/>
                  </a:ext>
                </a:extLst>
              </a:tr>
            </a:tbl>
          </a:graphicData>
        </a:graphic>
      </p:graphicFrame>
      <p:sp>
        <p:nvSpPr>
          <p:cNvPr id="7221" name="Rectangle 7"/>
          <p:cNvSpPr>
            <a:spLocks noChangeArrowheads="1"/>
          </p:cNvSpPr>
          <p:nvPr/>
        </p:nvSpPr>
        <p:spPr bwMode="auto">
          <a:xfrm>
            <a:off x="2667000" y="705537"/>
            <a:ext cx="67037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anchor="ctr">
            <a:spAutoFit/>
          </a:bodyPr>
          <a:lstStyle/>
          <a:p>
            <a:pPr indent="342900" defTabSz="685800" eaLnBrk="0" hangingPunct="0">
              <a:defRPr/>
            </a:pPr>
            <a:r>
              <a:rPr lang="en-US" altLang="en-US" sz="1800">
                <a:solidFill>
                  <a:srgbClr val="000000"/>
                </a:solidFill>
              </a:rPr>
              <a:t> </a:t>
            </a:r>
          </a:p>
          <a:p>
            <a:pPr indent="342900" defTabSz="685800" eaLnBrk="0" hangingPunct="0">
              <a:defRPr/>
            </a:pPr>
            <a:r>
              <a:rPr lang="en-US" altLang="en-US" sz="18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3076" name="Picture 4" descr="Get Workplace Experience | Find Internships | Oregon Tech">
            <a:extLst>
              <a:ext uri="{FF2B5EF4-FFF2-40B4-BE49-F238E27FC236}">
                <a16:creationId xmlns:a16="http://schemas.microsoft.com/office/drawing/2014/main" id="{D1833F2A-D4FA-4FE3-8C8F-8BEA93CF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" y="1022867"/>
            <a:ext cx="12185342" cy="17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A69C4-F6E0-42A5-A6BF-52E53CCDD4CA}"/>
              </a:ext>
            </a:extLst>
          </p:cNvPr>
          <p:cNvGraphicFramePr>
            <a:graphicFrameLocks noGrp="1"/>
          </p:cNvGraphicFramePr>
          <p:nvPr/>
        </p:nvGraphicFramePr>
        <p:xfrm>
          <a:off x="1700980" y="6373548"/>
          <a:ext cx="9063111" cy="328839"/>
        </p:xfrm>
        <a:graphic>
          <a:graphicData uri="http://schemas.openxmlformats.org/drawingml/2006/table">
            <a:tbl>
              <a:tblPr/>
              <a:tblGrid>
                <a:gridCol w="5176209">
                  <a:extLst>
                    <a:ext uri="{9D8B030D-6E8A-4147-A177-3AD203B41FA5}">
                      <a16:colId xmlns:a16="http://schemas.microsoft.com/office/drawing/2014/main" val="3286735537"/>
                    </a:ext>
                  </a:extLst>
                </a:gridCol>
                <a:gridCol w="3886902">
                  <a:extLst>
                    <a:ext uri="{9D8B030D-6E8A-4147-A177-3AD203B41FA5}">
                      <a16:colId xmlns:a16="http://schemas.microsoft.com/office/drawing/2014/main" val="3263357072"/>
                    </a:ext>
                  </a:extLst>
                </a:gridCol>
              </a:tblGrid>
              <a:tr h="328839">
                <a:tc>
                  <a:txBody>
                    <a:bodyPr/>
                    <a:lstStyle/>
                    <a:p>
                      <a:r>
                        <a:rPr lang="en-US" sz="1800" dirty="0"/>
                        <a:t>2020-2021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46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0787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230" y="140952"/>
            <a:ext cx="5127370" cy="825539"/>
          </a:xfrm>
        </p:spPr>
        <p:txBody>
          <a:bodyPr wrap="square" anchor="ctr">
            <a:normAutofit/>
          </a:bodyPr>
          <a:lstStyle/>
          <a:p>
            <a:pPr defTabSz="685800"/>
            <a:r>
              <a:rPr lang="en-US" sz="3000" kern="1200">
                <a:solidFill>
                  <a:schemeClr val="accent3"/>
                </a:solidFill>
              </a:rPr>
              <a:t>Recent Internships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43594" y="1100478"/>
            <a:ext cx="2715838" cy="51236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IBM		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Sprint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 err="1"/>
              <a:t>Marlabs</a:t>
            </a:r>
            <a:r>
              <a:rPr lang="en-US" sz="1600"/>
              <a:t> Inc.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WebMD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Nokia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Barclays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Panasonic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Samsung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PWC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Goya Foods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Dow Jones</a:t>
            </a:r>
            <a:br>
              <a:rPr lang="en-US" sz="1600"/>
            </a:b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8776578" y="966491"/>
            <a:ext cx="2133601" cy="5004537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Merck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Morgan Stanley			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Pfizer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Qualcomm Technologies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ADP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Hewlett Packard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New York Life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Cognizant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Tata Consultancy Services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NJ Transit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Wiss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5594747"/>
            <a:ext cx="2133600" cy="357188"/>
          </a:xfrm>
        </p:spPr>
        <p:txBody>
          <a:bodyPr wrap="square" anchor="t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endParaRPr lang="en-US" dirty="0"/>
          </a:p>
        </p:txBody>
      </p:sp>
      <p:pic>
        <p:nvPicPr>
          <p:cNvPr id="4098" name="Picture 2" descr="IBM Europe (@IBMEurope) | Twitter">
            <a:extLst>
              <a:ext uri="{FF2B5EF4-FFF2-40B4-BE49-F238E27FC236}">
                <a16:creationId xmlns:a16="http://schemas.microsoft.com/office/drawing/2014/main" id="{202B9490-4426-4282-8BB4-0CB26824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71" y="1099116"/>
            <a:ext cx="982101" cy="9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J TRANSIT Launches New Online Performance Dashboard | TAPinto">
            <a:extLst>
              <a:ext uri="{FF2B5EF4-FFF2-40B4-BE49-F238E27FC236}">
                <a16:creationId xmlns:a16="http://schemas.microsoft.com/office/drawing/2014/main" id="{E95AB3BA-DEB0-4682-ADD1-E461932B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0" y="2388310"/>
            <a:ext cx="1714499" cy="7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WC-logo - IFERA">
            <a:extLst>
              <a:ext uri="{FF2B5EF4-FFF2-40B4-BE49-F238E27FC236}">
                <a16:creationId xmlns:a16="http://schemas.microsoft.com/office/drawing/2014/main" id="{CB28FBAB-4384-4C05-AD15-C07755A9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10" y="1459069"/>
            <a:ext cx="1343705" cy="12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06F4BD0-6DE0-42CC-957B-88F539DC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51" y="2931729"/>
            <a:ext cx="1229165" cy="7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erck LOGO">
            <a:extLst>
              <a:ext uri="{FF2B5EF4-FFF2-40B4-BE49-F238E27FC236}">
                <a16:creationId xmlns:a16="http://schemas.microsoft.com/office/drawing/2014/main" id="{A0A9BCD8-17A9-4543-B33E-DD4D2079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42" y="3574354"/>
            <a:ext cx="1409822" cy="4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rclays Bank Logo | Digital jobs, Banks logo, Digital strategy">
            <a:extLst>
              <a:ext uri="{FF2B5EF4-FFF2-40B4-BE49-F238E27FC236}">
                <a16:creationId xmlns:a16="http://schemas.microsoft.com/office/drawing/2014/main" id="{CD348283-5902-4F09-BA25-9B78ADA0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55" y="3807548"/>
            <a:ext cx="1615172" cy="8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TCS Digital Software &amp; Solutions | LinkedIn">
            <a:extLst>
              <a:ext uri="{FF2B5EF4-FFF2-40B4-BE49-F238E27FC236}">
                <a16:creationId xmlns:a16="http://schemas.microsoft.com/office/drawing/2014/main" id="{107D1EB6-E5BB-4C3E-B701-5230582C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2" y="4571596"/>
            <a:ext cx="1509177" cy="10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qualcomm-logo - AsBAA">
            <a:extLst>
              <a:ext uri="{FF2B5EF4-FFF2-40B4-BE49-F238E27FC236}">
                <a16:creationId xmlns:a16="http://schemas.microsoft.com/office/drawing/2014/main" id="{65241341-0463-42F8-B999-264F34B9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29" y="1272708"/>
            <a:ext cx="1662515" cy="6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New York Life Insurance Company Review | LifeQuote">
            <a:extLst>
              <a:ext uri="{FF2B5EF4-FFF2-40B4-BE49-F238E27FC236}">
                <a16:creationId xmlns:a16="http://schemas.microsoft.com/office/drawing/2014/main" id="{04FC422C-70D8-47E2-8FFE-B1EFF40B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5" y="5561141"/>
            <a:ext cx="2149667" cy="13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4A238BD-A82B-46A4-9341-37B6CD0BDE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4329" y="5689854"/>
            <a:ext cx="1477736" cy="97557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F7196E2-DD66-4344-9018-C8767D93FE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109" y="4700311"/>
            <a:ext cx="1333686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2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685800" eaLnBrk="0" hangingPunct="0">
              <a:defRPr/>
            </a:pPr>
            <a:fld id="{237E3BB8-C6B7-4D50-BA71-CF51D62C58D1}" type="slidenum">
              <a:rPr lang="en-US" altLang="en-US" b="1">
                <a:solidFill>
                  <a:srgbClr val="000000"/>
                </a:solidFill>
              </a:rPr>
              <a:pPr defTabSz="685800" eaLnBrk="0" hangingPunct="0">
                <a:defRPr/>
              </a:pPr>
              <a:t>13</a:t>
            </a:fld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667000" y="844035"/>
            <a:ext cx="32412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anchor="ctr">
            <a:spAutoFit/>
          </a:bodyPr>
          <a:lstStyle/>
          <a:p>
            <a:pPr defTabSz="685800" eaLnBrk="0" hangingPunct="0">
              <a:defRPr/>
            </a:pPr>
            <a:r>
              <a:rPr lang="en-US" altLang="en-US" sz="1800">
                <a:solidFill>
                  <a:srgbClr val="000000"/>
                </a:solidFill>
              </a:rPr>
              <a:t> 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2540" y="2427258"/>
          <a:ext cx="10554546" cy="3605888"/>
        </p:xfrm>
        <a:graphic>
          <a:graphicData uri="http://schemas.openxmlformats.org/drawingml/2006/table">
            <a:tbl>
              <a:tblPr/>
              <a:tblGrid>
                <a:gridCol w="425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99">
                <a:tc>
                  <a:txBody>
                    <a:bodyPr/>
                    <a:lstStyle/>
                    <a:p>
                      <a:r>
                        <a:rPr lang="en-US" sz="1400" b="1"/>
                        <a:t>Academic year</a:t>
                      </a:r>
                      <a:endParaRPr lang="en-US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/>
                        <a:t>Graduated</a:t>
                      </a:r>
                      <a:endParaRPr lang="en-US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Currently Employed In</a:t>
                      </a:r>
                      <a:r>
                        <a:rPr lang="en-US" sz="1400" b="1" baseline="0"/>
                        <a:t> the US</a:t>
                      </a:r>
                      <a:endParaRPr lang="en-US" sz="1400" b="1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2009-2010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2010-2011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2011-2012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2012-2013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2013-2014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2014-2015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2015-2016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2016-2017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15139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2017-2018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163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088161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2018-2019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191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171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18588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r>
                        <a:rPr lang="en-US" sz="1400"/>
                        <a:t>2019-2020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242843"/>
                  </a:ext>
                </a:extLst>
              </a:tr>
            </a:tbl>
          </a:graphicData>
        </a:graphic>
      </p:graphicFrame>
      <p:sp>
        <p:nvSpPr>
          <p:cNvPr id="7221" name="Rectangle 7"/>
          <p:cNvSpPr>
            <a:spLocks noChangeArrowheads="1"/>
          </p:cNvSpPr>
          <p:nvPr/>
        </p:nvSpPr>
        <p:spPr bwMode="auto">
          <a:xfrm>
            <a:off x="2667000" y="705537"/>
            <a:ext cx="67037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anchor="ctr">
            <a:spAutoFit/>
          </a:bodyPr>
          <a:lstStyle/>
          <a:p>
            <a:pPr indent="342900" defTabSz="685800" eaLnBrk="0" hangingPunct="0">
              <a:defRPr/>
            </a:pPr>
            <a:r>
              <a:rPr lang="en-US" altLang="en-US" sz="1800">
                <a:solidFill>
                  <a:srgbClr val="000000"/>
                </a:solidFill>
              </a:rPr>
              <a:t> </a:t>
            </a:r>
          </a:p>
          <a:p>
            <a:pPr indent="342900" defTabSz="685800" eaLnBrk="0" hangingPunct="0">
              <a:defRPr/>
            </a:pPr>
            <a:r>
              <a:rPr lang="en-US" altLang="en-US" sz="18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5122" name="Picture 2" descr="Employment Jobs | Jackson Electric Cooperative, Inc.">
            <a:extLst>
              <a:ext uri="{FF2B5EF4-FFF2-40B4-BE49-F238E27FC236}">
                <a16:creationId xmlns:a16="http://schemas.microsoft.com/office/drawing/2014/main" id="{1ED4BC29-9911-4416-BE12-D006DE67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4191"/>
            <a:ext cx="9144000" cy="13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4808F6-B984-45DA-972A-55B2CDE6EC2B}"/>
              </a:ext>
            </a:extLst>
          </p:cNvPr>
          <p:cNvGraphicFramePr>
            <a:graphicFrameLocks noGrp="1"/>
          </p:cNvGraphicFramePr>
          <p:nvPr/>
        </p:nvGraphicFramePr>
        <p:xfrm>
          <a:off x="1142540" y="6033146"/>
          <a:ext cx="10554546" cy="269599"/>
        </p:xfrm>
        <a:graphic>
          <a:graphicData uri="http://schemas.openxmlformats.org/drawingml/2006/table">
            <a:tbl>
              <a:tblPr/>
              <a:tblGrid>
                <a:gridCol w="4253324">
                  <a:extLst>
                    <a:ext uri="{9D8B030D-6E8A-4147-A177-3AD203B41FA5}">
                      <a16:colId xmlns:a16="http://schemas.microsoft.com/office/drawing/2014/main" val="2514008918"/>
                    </a:ext>
                  </a:extLst>
                </a:gridCol>
                <a:gridCol w="3150611">
                  <a:extLst>
                    <a:ext uri="{9D8B030D-6E8A-4147-A177-3AD203B41FA5}">
                      <a16:colId xmlns:a16="http://schemas.microsoft.com/office/drawing/2014/main" val="1247511440"/>
                    </a:ext>
                  </a:extLst>
                </a:gridCol>
                <a:gridCol w="3150611">
                  <a:extLst>
                    <a:ext uri="{9D8B030D-6E8A-4147-A177-3AD203B41FA5}">
                      <a16:colId xmlns:a16="http://schemas.microsoft.com/office/drawing/2014/main" val="1428640481"/>
                    </a:ext>
                  </a:extLst>
                </a:gridCol>
              </a:tblGrid>
              <a:tr h="269599">
                <a:tc>
                  <a:txBody>
                    <a:bodyPr/>
                    <a:lstStyle/>
                    <a:p>
                      <a:r>
                        <a:rPr lang="en-US" sz="1400" dirty="0"/>
                        <a:t>2020-2021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189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39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3122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046" y="201949"/>
            <a:ext cx="4984103" cy="643625"/>
          </a:xfrm>
        </p:spPr>
        <p:txBody>
          <a:bodyPr wrap="square" anchor="ctr">
            <a:normAutofit/>
          </a:bodyPr>
          <a:lstStyle/>
          <a:p>
            <a:pPr defTabSz="685800"/>
            <a:r>
              <a:rPr lang="en-US" sz="3000" kern="1200">
                <a:solidFill>
                  <a:schemeClr val="accent3"/>
                </a:solidFill>
              </a:rPr>
              <a:t>Recent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164" y="1998891"/>
            <a:ext cx="4024993" cy="3666955"/>
          </a:xfrm>
        </p:spPr>
        <p:txBody>
          <a:bodyPr wrap="square" anchor="t"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1100" dirty="0"/>
              <a:t>Digital Analytics Specialist at </a:t>
            </a:r>
            <a:r>
              <a:rPr lang="en-US" sz="1100" b="1" dirty="0"/>
              <a:t>Benjamin Moore </a:t>
            </a:r>
            <a:r>
              <a:rPr lang="en-US" sz="1100" dirty="0"/>
              <a:t>in Montvale,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Business Analysis at </a:t>
            </a:r>
            <a:r>
              <a:rPr lang="en-US" sz="1100" b="1" dirty="0"/>
              <a:t>UPS</a:t>
            </a:r>
            <a:r>
              <a:rPr lang="en-US" sz="1100" dirty="0"/>
              <a:t> in Paramus,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Programmer Analyst at </a:t>
            </a:r>
            <a:r>
              <a:rPr lang="en-US" sz="1100" b="1" dirty="0"/>
              <a:t>Express Scripts Inc</a:t>
            </a:r>
            <a:r>
              <a:rPr lang="en-US" sz="1100" dirty="0"/>
              <a:t>. in Franklin Lakes,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Data Research Associate at </a:t>
            </a:r>
            <a:r>
              <a:rPr lang="en-US" sz="1100" b="1" dirty="0"/>
              <a:t>John Wiley &amp; Sons</a:t>
            </a:r>
            <a:r>
              <a:rPr lang="en-US" sz="1100" dirty="0"/>
              <a:t> in Hoboken,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Consultant at </a:t>
            </a:r>
            <a:r>
              <a:rPr lang="en-US" sz="1100" b="1" dirty="0"/>
              <a:t>Infosys</a:t>
            </a:r>
            <a:r>
              <a:rPr lang="en-US" sz="1100" dirty="0"/>
              <a:t> in San Francisco, CA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Data Enablement Associate at </a:t>
            </a:r>
            <a:r>
              <a:rPr lang="en-US" sz="1100" b="1" dirty="0"/>
              <a:t>KPMG</a:t>
            </a:r>
            <a:r>
              <a:rPr lang="en-US" sz="1100" dirty="0"/>
              <a:t> in New York, NY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Business Analyst at </a:t>
            </a:r>
            <a:r>
              <a:rPr lang="en-US" sz="1100" b="1" dirty="0"/>
              <a:t>IBM</a:t>
            </a:r>
            <a:r>
              <a:rPr lang="en-US" sz="1100" dirty="0"/>
              <a:t> in Armonk, NY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Technology Analyst at </a:t>
            </a:r>
            <a:r>
              <a:rPr lang="en-US" sz="1100" b="1" dirty="0"/>
              <a:t>Barclays Capital</a:t>
            </a:r>
            <a:r>
              <a:rPr lang="en-US" sz="1100" dirty="0"/>
              <a:t> in New York, NY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Senior System Engineer at </a:t>
            </a:r>
            <a:r>
              <a:rPr lang="en-US" sz="1100" b="1" dirty="0"/>
              <a:t>AT&amp;T</a:t>
            </a:r>
            <a:r>
              <a:rPr lang="en-US" sz="1100" dirty="0"/>
              <a:t> in El Segundo, CA 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Data Scientist Digital Analytics at </a:t>
            </a:r>
            <a:r>
              <a:rPr lang="en-US" sz="1100" b="1" dirty="0"/>
              <a:t>Verizon</a:t>
            </a:r>
            <a:r>
              <a:rPr lang="en-US" sz="1100" dirty="0"/>
              <a:t> in Basking Ridge,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Data Engineer at </a:t>
            </a:r>
            <a:r>
              <a:rPr lang="en-US" sz="1100" b="1" dirty="0"/>
              <a:t>Amazon</a:t>
            </a:r>
            <a:r>
              <a:rPr lang="en-US" sz="1100" dirty="0"/>
              <a:t> in Seattle, WA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Big Data Engineer at </a:t>
            </a:r>
            <a:r>
              <a:rPr lang="en-US" sz="1100" b="1" dirty="0"/>
              <a:t>Capital One</a:t>
            </a:r>
            <a:r>
              <a:rPr lang="en-US" sz="1100" dirty="0"/>
              <a:t>, NJ 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Software engineer at </a:t>
            </a:r>
            <a:r>
              <a:rPr lang="en-US" sz="1100" b="1" dirty="0"/>
              <a:t>Amazon,</a:t>
            </a:r>
            <a:r>
              <a:rPr lang="en-US" sz="1100" dirty="0"/>
              <a:t> Seattle 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Data Analyst at </a:t>
            </a:r>
            <a:r>
              <a:rPr lang="en-US" sz="1100" b="1" dirty="0"/>
              <a:t>SAP AMERICA</a:t>
            </a:r>
            <a:r>
              <a:rPr lang="en-US" sz="1100" dirty="0"/>
              <a:t>, Philadelphia ,PA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Technical Product Manager at </a:t>
            </a:r>
            <a:r>
              <a:rPr lang="en-US" sz="1100" b="1" dirty="0"/>
              <a:t>Mastercard</a:t>
            </a:r>
            <a:r>
              <a:rPr lang="en-US" sz="1100" dirty="0"/>
              <a:t>, NY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Java Application Specialist at </a:t>
            </a:r>
            <a:r>
              <a:rPr lang="en-US" sz="1100" b="1" dirty="0"/>
              <a:t>Insight Global</a:t>
            </a:r>
            <a:r>
              <a:rPr lang="en-US" sz="1100" dirty="0"/>
              <a:t>, Atlanta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Audit Associate, RSM, US LLP , NJ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Software dev , </a:t>
            </a:r>
            <a:r>
              <a:rPr lang="en-US" sz="1100" b="1" dirty="0"/>
              <a:t>Intuit</a:t>
            </a:r>
            <a:r>
              <a:rPr lang="en-US" sz="1100" dirty="0"/>
              <a:t>, 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5913664" y="2202997"/>
            <a:ext cx="4038600" cy="3843848"/>
          </a:xfrm>
        </p:spPr>
        <p:txBody>
          <a:bodyPr wrap="square" anchor="t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/>
              <a:t>Data Scientist at </a:t>
            </a:r>
            <a:r>
              <a:rPr lang="en-US" sz="1100" b="1" dirty="0"/>
              <a:t>IBM</a:t>
            </a:r>
            <a:r>
              <a:rPr lang="en-US" sz="1100" dirty="0"/>
              <a:t> in Ann Arbor, MI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Senior Associate at </a:t>
            </a:r>
            <a:r>
              <a:rPr lang="en-US" sz="1100" b="1" dirty="0" err="1"/>
              <a:t>HighPoint</a:t>
            </a:r>
            <a:r>
              <a:rPr lang="en-US" sz="1100" b="1" dirty="0"/>
              <a:t> Solutions Inc.</a:t>
            </a:r>
            <a:r>
              <a:rPr lang="en-US" sz="1100" dirty="0"/>
              <a:t> in Parsippany,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Audit Data Analyst at </a:t>
            </a:r>
            <a:r>
              <a:rPr lang="en-US" sz="1100" b="1" dirty="0"/>
              <a:t>Deloitte</a:t>
            </a:r>
            <a:r>
              <a:rPr lang="en-US" sz="1100" dirty="0"/>
              <a:t> in New York, NY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IT Engineer-Analytics at </a:t>
            </a:r>
            <a:r>
              <a:rPr lang="en-US" sz="1100" b="1" dirty="0"/>
              <a:t>Hewlett Packard </a:t>
            </a:r>
            <a:r>
              <a:rPr lang="en-US" sz="1100" dirty="0"/>
              <a:t>in Santa Clara, CA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Big Data Developer at </a:t>
            </a:r>
            <a:r>
              <a:rPr lang="en-US" sz="1100" b="1" dirty="0"/>
              <a:t>UBS</a:t>
            </a:r>
            <a:r>
              <a:rPr lang="en-US" sz="1100" dirty="0"/>
              <a:t> in Weehawken,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Sr. Associate in Global Mobility at </a:t>
            </a:r>
            <a:r>
              <a:rPr lang="en-US" sz="1100" b="1" dirty="0"/>
              <a:t>PwC</a:t>
            </a:r>
            <a:r>
              <a:rPr lang="en-US" sz="1100" dirty="0"/>
              <a:t> in Florham Park,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Senior Associate, Risk Assurance - Advisory Services at </a:t>
            </a:r>
            <a:r>
              <a:rPr lang="en-US" sz="1100" b="1" dirty="0"/>
              <a:t>Ernst &amp; Young</a:t>
            </a:r>
            <a:r>
              <a:rPr lang="en-US" sz="1100" dirty="0"/>
              <a:t> in New York, NY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System Analyst at </a:t>
            </a:r>
            <a:r>
              <a:rPr lang="en-US" sz="1100" b="1" dirty="0"/>
              <a:t>Cognizant Technology Solutions</a:t>
            </a:r>
            <a:r>
              <a:rPr lang="en-US" sz="1100" dirty="0"/>
              <a:t> in Parsippany, NJ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Business Analyst at </a:t>
            </a:r>
            <a:r>
              <a:rPr lang="en-US" sz="1100" b="1" dirty="0"/>
              <a:t>Morgan Stanley</a:t>
            </a:r>
            <a:r>
              <a:rPr lang="en-US" sz="1100" dirty="0"/>
              <a:t> in New York, NY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Input/Output Analyst-Project Manager at </a:t>
            </a:r>
            <a:r>
              <a:rPr lang="en-US" sz="1100" b="1" dirty="0"/>
              <a:t>ADP</a:t>
            </a:r>
            <a:r>
              <a:rPr lang="en-US" sz="1100" dirty="0"/>
              <a:t> in Roseland, NJ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SEO Data Analyst at </a:t>
            </a:r>
            <a:r>
              <a:rPr lang="en-US" sz="1100" b="1" dirty="0"/>
              <a:t>Dow Jones </a:t>
            </a:r>
            <a:r>
              <a:rPr lang="en-US" sz="1100" dirty="0"/>
              <a:t>, NYC 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Software Engineer at </a:t>
            </a:r>
            <a:r>
              <a:rPr lang="en-US" sz="1100" b="1" dirty="0"/>
              <a:t>Wayfair</a:t>
            </a:r>
            <a:r>
              <a:rPr lang="en-US" sz="1100" dirty="0"/>
              <a:t>, Boston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Tableau Dev at </a:t>
            </a:r>
            <a:r>
              <a:rPr lang="en-US" sz="1100" b="1" dirty="0" err="1"/>
              <a:t>UseReady</a:t>
            </a:r>
            <a:r>
              <a:rPr lang="en-US" sz="1100" b="1" dirty="0"/>
              <a:t>, </a:t>
            </a:r>
            <a:r>
              <a:rPr lang="en-US" sz="1100" dirty="0"/>
              <a:t>NYC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Ecommerce Data Analyst at </a:t>
            </a:r>
            <a:r>
              <a:rPr lang="en-US" sz="1100" b="1" dirty="0" err="1"/>
              <a:t>Spikeball</a:t>
            </a:r>
            <a:r>
              <a:rPr lang="en-US" sz="1100" b="1" dirty="0"/>
              <a:t> Inc., </a:t>
            </a:r>
            <a:r>
              <a:rPr lang="en-US" sz="1100" dirty="0"/>
              <a:t>Chicago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Project Manager at </a:t>
            </a:r>
            <a:r>
              <a:rPr lang="en-US" sz="1100" b="1" dirty="0"/>
              <a:t>Goldman Sachs, </a:t>
            </a:r>
            <a:r>
              <a:rPr lang="en-US" sz="1100" dirty="0"/>
              <a:t>NYC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0867" y="259401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148" name="Picture 4" descr="Wayfair in Natick, MA | Natick Mall">
            <a:extLst>
              <a:ext uri="{FF2B5EF4-FFF2-40B4-BE49-F238E27FC236}">
                <a16:creationId xmlns:a16="http://schemas.microsoft.com/office/drawing/2014/main" id="{6C619C21-E7E5-4192-9300-CBB7477B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12" y="1059851"/>
            <a:ext cx="1728623" cy="7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ow Jones Risk And Compliance Logo | Dow jones, Dow, Happy birthday best  friend">
            <a:extLst>
              <a:ext uri="{FF2B5EF4-FFF2-40B4-BE49-F238E27FC236}">
                <a16:creationId xmlns:a16="http://schemas.microsoft.com/office/drawing/2014/main" id="{9E08F3BF-4F0E-4050-8C20-965CED64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00" y="5880052"/>
            <a:ext cx="848458" cy="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ow to Make Your Own Accounting Logo | ZipBooks">
            <a:extLst>
              <a:ext uri="{FF2B5EF4-FFF2-40B4-BE49-F238E27FC236}">
                <a16:creationId xmlns:a16="http://schemas.microsoft.com/office/drawing/2014/main" id="{219AE9B2-736B-4367-90C5-93807E79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36" y="1066261"/>
            <a:ext cx="1012366" cy="6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Open jobs at KPMG">
            <a:extLst>
              <a:ext uri="{FF2B5EF4-FFF2-40B4-BE49-F238E27FC236}">
                <a16:creationId xmlns:a16="http://schemas.microsoft.com/office/drawing/2014/main" id="{D4A91311-6F0A-4B30-9779-AECCC6E8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4" y="6038153"/>
            <a:ext cx="1356726" cy="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Ernst &amp; Young - Wikipedia">
            <a:extLst>
              <a:ext uri="{FF2B5EF4-FFF2-40B4-BE49-F238E27FC236}">
                <a16:creationId xmlns:a16="http://schemas.microsoft.com/office/drawing/2014/main" id="{F9EE3461-2A42-40E5-BB42-D387404F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0" y="5917359"/>
            <a:ext cx="757568" cy="7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ow Amazon's logos reflect its evolution - Marketplace">
            <a:extLst>
              <a:ext uri="{FF2B5EF4-FFF2-40B4-BE49-F238E27FC236}">
                <a16:creationId xmlns:a16="http://schemas.microsoft.com/office/drawing/2014/main" id="{58C73C56-0965-4047-8236-28CD6918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0" y="1104442"/>
            <a:ext cx="2231759" cy="6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94C20608-7717-48AA-97B8-60379C51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38" y="6119302"/>
            <a:ext cx="1655591" cy="5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igh Resolution - SAP Logo">
            <a:extLst>
              <a:ext uri="{FF2B5EF4-FFF2-40B4-BE49-F238E27FC236}">
                <a16:creationId xmlns:a16="http://schemas.microsoft.com/office/drawing/2014/main" id="{66F1AFD5-C0F4-4671-A686-E173A149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6" y="5950234"/>
            <a:ext cx="932864" cy="9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AC9A4933-0680-44AF-97D1-0D2F1BE3F5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9793" y="986790"/>
            <a:ext cx="1804308" cy="965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33" y="4718934"/>
            <a:ext cx="131445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81" y="981042"/>
            <a:ext cx="1149389" cy="86204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70C964D-9074-4C4F-814D-10C9B22804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2200" y="2625164"/>
            <a:ext cx="1362265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2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1" name="Picture 747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398664-EC6B-4523-8DCF-47E7AD1E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06" y="4084"/>
            <a:ext cx="12240983" cy="68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Trend Cliparts, Download Free Clip Art, Free Clip Art on Clipart  Library">
            <a:extLst>
              <a:ext uri="{FF2B5EF4-FFF2-40B4-BE49-F238E27FC236}">
                <a16:creationId xmlns:a16="http://schemas.microsoft.com/office/drawing/2014/main" id="{57FCD949-1AF2-4353-8A84-43B672A3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4" y="987147"/>
            <a:ext cx="9144000" cy="45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7E295A-24B7-47EB-816D-6E0F55C9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0" y="1905355"/>
            <a:ext cx="2629582" cy="359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E31359-B234-4E6B-AB0E-E28254E6DDD4}"/>
              </a:ext>
            </a:extLst>
          </p:cNvPr>
          <p:cNvSpPr txBox="1"/>
          <p:nvPr/>
        </p:nvSpPr>
        <p:spPr>
          <a:xfrm>
            <a:off x="503748" y="997770"/>
            <a:ext cx="885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>
                <a:solidFill>
                  <a:srgbClr val="000000"/>
                </a:solidFill>
                <a:latin typeface="Bodoni MT Black" panose="02070A03080606020203" pitchFamily="18" charset="0"/>
              </a:rPr>
              <a:t>Some of our RBS MITA alumni’s experiences…</a:t>
            </a:r>
          </a:p>
          <a:p>
            <a:pPr defTabSz="685800"/>
            <a:r>
              <a:rPr lang="en-US" sz="1800">
                <a:solidFill>
                  <a:srgbClr val="000000"/>
                </a:solidFill>
                <a:latin typeface="Bodoni MT Black" panose="02070A03080606020203" pitchFamily="18" charset="0"/>
              </a:rPr>
              <a:t>How it has impacted their career trajectories.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6F095-4300-492A-9678-53DF153A8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00" y="1959786"/>
            <a:ext cx="2693656" cy="35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1EC0C-85C6-4AA2-A74B-74D9382FC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956" y="1959786"/>
            <a:ext cx="2674288" cy="359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E92CB-9CED-4ECB-971D-D020E2AEF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072" y="2665783"/>
            <a:ext cx="2841651" cy="3254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922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15718"/>
            <a:ext cx="10972800" cy="808037"/>
          </a:xfrm>
        </p:spPr>
        <p:txBody>
          <a:bodyPr/>
          <a:lstStyle/>
          <a:p>
            <a:r>
              <a:rPr lang="en-US" dirty="0">
                <a:latin typeface="Bodoni MT Black" panose="02070A03080606020203" pitchFamily="18" charset="0"/>
              </a:rPr>
              <a:t>Application Deadlines</a:t>
            </a:r>
            <a:br>
              <a:rPr lang="en-US" dirty="0">
                <a:latin typeface="Bodoni MT Black" panose="02070A03080606020203" pitchFamily="18" charset="0"/>
              </a:rPr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2130426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pPr eaLnBrk="1" hangingPunct="1"/>
            <a:endParaRPr lang="en-US" kern="0" dirty="0">
              <a:latin typeface="Bodoni MT Black" panose="02070A030806060202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66220" y="2865438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kern="0" dirty="0"/>
              <a:t>Semester			Date(s)</a:t>
            </a:r>
            <a:br>
              <a:rPr lang="en-US" sz="2800" b="1" kern="0" dirty="0"/>
            </a:br>
            <a:endParaRPr lang="en-US" sz="28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kern="0" dirty="0"/>
              <a:t>  Fall				May 1st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kern="0" dirty="0"/>
              <a:t>  Spring			October 15</a:t>
            </a:r>
            <a:br>
              <a:rPr lang="en-US" sz="2800" kern="0" dirty="0"/>
            </a:b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81467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>
                <a:latin typeface="Bodoni MT Black" panose="02070A03080606020203" pitchFamily="18" charset="0"/>
              </a:rPr>
              <a:t>On-Line Application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/>
              <a:t>On-line Application site:</a:t>
            </a:r>
          </a:p>
          <a:p>
            <a:pPr marL="0" indent="0" eaLnBrk="1" hangingPunct="1"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	</a:t>
            </a:r>
            <a:r>
              <a:rPr lang="en-US" b="1">
                <a:hlinkClick r:id="rId2"/>
              </a:rPr>
              <a:t>http://www.business.rutgers.edu/mit/admissions</a:t>
            </a:r>
            <a:r>
              <a:rPr lang="en-US" b="1"/>
              <a:t> </a:t>
            </a:r>
          </a:p>
          <a:p>
            <a:pPr eaLnBrk="1" hangingPunct="1">
              <a:buFontTx/>
              <a:buNone/>
            </a:pPr>
            <a:endParaRPr lang="en-US" b="1"/>
          </a:p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>
                <a:latin typeface="Bodoni MT Black" panose="02070A03080606020203" pitchFamily="18" charset="0"/>
              </a:rPr>
              <a:t>Application Documents</a:t>
            </a:r>
          </a:p>
        </p:txBody>
      </p:sp>
      <p:graphicFrame>
        <p:nvGraphicFramePr>
          <p:cNvPr id="17419" name="Rectangle 3">
            <a:extLst>
              <a:ext uri="{FF2B5EF4-FFF2-40B4-BE49-F238E27FC236}">
                <a16:creationId xmlns:a16="http://schemas.microsoft.com/office/drawing/2014/main" id="{FAF8FFF3-7E28-4B03-A0B1-8F4F5330A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103087"/>
              </p:ext>
            </p:extLst>
          </p:nvPr>
        </p:nvGraphicFramePr>
        <p:xfrm>
          <a:off x="609600" y="1866900"/>
          <a:ext cx="10972800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45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spcAft>
                <a:spcPts val="450"/>
              </a:spcAft>
              <a:defRPr/>
            </a:pPr>
            <a:fld id="{12B0231D-FAE0-4066-B2C1-F4E64F1A9CCF}" type="slidenum">
              <a:rPr lang="en-US"/>
              <a:pPr defTabSz="685800">
                <a:spcAft>
                  <a:spcPts val="450"/>
                </a:spcAft>
                <a:defRPr/>
              </a:pPr>
              <a:t>2</a:t>
            </a:fld>
            <a:endParaRPr lang="en-US"/>
          </a:p>
        </p:txBody>
      </p:sp>
      <p:graphicFrame>
        <p:nvGraphicFramePr>
          <p:cNvPr id="9221" name="Rectangle 3">
            <a:extLst>
              <a:ext uri="{FF2B5EF4-FFF2-40B4-BE49-F238E27FC236}">
                <a16:creationId xmlns:a16="http://schemas.microsoft.com/office/drawing/2014/main" id="{BFAF19F5-C36E-4501-8BBB-5513DE0BC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55841"/>
              </p:ext>
            </p:extLst>
          </p:nvPr>
        </p:nvGraphicFramePr>
        <p:xfrm>
          <a:off x="4729316" y="1535531"/>
          <a:ext cx="5869858" cy="514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ho-we-are - The Initiates Plc">
            <a:extLst>
              <a:ext uri="{FF2B5EF4-FFF2-40B4-BE49-F238E27FC236}">
                <a16:creationId xmlns:a16="http://schemas.microsoft.com/office/drawing/2014/main" id="{CEFD3145-7A1C-4513-9CA5-FD75B914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76709"/>
            <a:ext cx="3757613" cy="27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8151" y="4725037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9231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 fontScale="90000"/>
          </a:bodyPr>
          <a:lstStyle/>
          <a:p>
            <a:pPr eaLnBrk="1" hangingPunct="1"/>
            <a:r>
              <a:rPr lang="en-US" dirty="0">
                <a:latin typeface="Bodoni MT Black" panose="02070A03080606020203" pitchFamily="18" charset="0"/>
              </a:rPr>
              <a:t>Application Documents for Accelerated MITA (Rutgers MIS or BAIT major)</a:t>
            </a:r>
          </a:p>
        </p:txBody>
      </p:sp>
      <p:graphicFrame>
        <p:nvGraphicFramePr>
          <p:cNvPr id="17413" name="Rectangle 3">
            <a:extLst>
              <a:ext uri="{FF2B5EF4-FFF2-40B4-BE49-F238E27FC236}">
                <a16:creationId xmlns:a16="http://schemas.microsoft.com/office/drawing/2014/main" id="{5908AA56-0A25-4828-8593-1D4D5BAB4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963236"/>
              </p:ext>
            </p:extLst>
          </p:nvPr>
        </p:nvGraphicFramePr>
        <p:xfrm>
          <a:off x="609600" y="1866900"/>
          <a:ext cx="10972800" cy="488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83099"/>
            <a:ext cx="8229600" cy="808037"/>
          </a:xfrm>
        </p:spPr>
        <p:txBody>
          <a:bodyPr/>
          <a:lstStyle/>
          <a:p>
            <a:pPr algn="ctr" eaLnBrk="1" hangingPunct="1"/>
            <a:r>
              <a:rPr lang="en-US" sz="3200" dirty="0">
                <a:latin typeface="Bodoni MT Black" panose="02070A03080606020203" pitchFamily="18" charset="0"/>
              </a:rPr>
              <a:t>Application Documents for Accelerated MITA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24" y="2237709"/>
            <a:ext cx="11352627" cy="4300743"/>
          </a:xfrm>
        </p:spPr>
        <p:txBody>
          <a:bodyPr/>
          <a:lstStyle/>
          <a:p>
            <a:pPr eaLnBrk="1" hangingPunct="1"/>
            <a:r>
              <a:rPr lang="en-US" sz="2000" dirty="0"/>
              <a:t>Will be given the option to substitute up to 6 undergraduate BAIT or MIS credits with 6 MITA graduate credits</a:t>
            </a:r>
          </a:p>
          <a:p>
            <a:pPr lvl="1" eaLnBrk="1" hangingPunct="1"/>
            <a:r>
              <a:rPr lang="en-US" sz="1600" dirty="0"/>
              <a:t>Subject to approval of the MSIS department chair and the MITA program directors</a:t>
            </a:r>
          </a:p>
          <a:p>
            <a:pPr eaLnBrk="1" hangingPunct="1"/>
            <a:r>
              <a:rPr lang="en-US" sz="2000" dirty="0"/>
              <a:t>Some course replacement possibilities:</a:t>
            </a:r>
          </a:p>
          <a:p>
            <a:pPr lvl="1" eaLnBrk="1" hangingPunct="1"/>
            <a:r>
              <a:rPr lang="en-US" sz="1600" dirty="0"/>
              <a:t>22:544:603 Business Data Management (MIT) may replace 33:136:470 Business Data Management (BAIT) / 29:623:319 Database Management Systems for Business Applications (MIS)</a:t>
            </a:r>
          </a:p>
          <a:p>
            <a:pPr lvl="1" eaLnBrk="1" hangingPunct="1"/>
            <a:r>
              <a:rPr lang="en-US" sz="1600" dirty="0"/>
              <a:t>22:544:641 Analytics for Business Intelligence (MIT) may replace 33:136:494 Data Mining for Business Intelligence (BAIT) / 29:623:335  Data Warehousing and Data Mining (MIS)</a:t>
            </a:r>
          </a:p>
          <a:p>
            <a:pPr lvl="1" eaLnBrk="1" hangingPunct="1"/>
            <a:r>
              <a:rPr lang="en-US" sz="1600" dirty="0"/>
              <a:t>22:544:643 Information Security (MIT) may replace 33:136:471 Information System Security (BAIT) / 29:623:345 Cyber Security (MIS)</a:t>
            </a:r>
          </a:p>
          <a:p>
            <a:pPr lvl="1" eaLnBrk="1" hangingPunct="1"/>
            <a:r>
              <a:rPr lang="en-US" sz="1600" dirty="0"/>
              <a:t>22:544:605 Introduction to Software Development (MIT) may replace 33:136:388 Foundations of Business Programming (BAIT) / 29:623:350  Structured Programming Applications (MIS)</a:t>
            </a:r>
            <a:endParaRPr lang="en-US" sz="1600" dirty="0">
              <a:hlinkClick r:id="rId2"/>
            </a:endParaRPr>
          </a:p>
          <a:p>
            <a:pPr marL="0" indent="0" eaLnBrk="1" hangingPunct="1">
              <a:buNone/>
            </a:pPr>
            <a:r>
              <a:rPr lang="en-US" sz="1600" dirty="0">
                <a:hlinkClick r:id="rId2"/>
              </a:rPr>
              <a:t>https://www.business.rutgers.edu/dual-degree/accelerated-information-technology-analytics</a:t>
            </a:r>
            <a:endParaRPr lang="en-US" sz="1600" dirty="0"/>
          </a:p>
          <a:p>
            <a:pPr marL="0" indent="0" eaLnBrk="1" hangingPunct="1">
              <a:buNone/>
            </a:pPr>
            <a:endParaRPr lang="en-US" sz="1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39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Bodoni MT Black" panose="02070A03080606020203" pitchFamily="18" charset="0"/>
              </a:rPr>
              <a:t>Getting Admitted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BEBB9-DD8D-47BC-9C93-7F71E1D2B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837084"/>
              </p:ext>
            </p:extLst>
          </p:nvPr>
        </p:nvGraphicFramePr>
        <p:xfrm>
          <a:off x="609600" y="1866900"/>
          <a:ext cx="10972800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42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Bodoni MT Black" panose="02070A03080606020203" pitchFamily="18" charset="0"/>
              </a:rPr>
              <a:t>Current Tuition Rates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12 credits</a:t>
            </a:r>
            <a:r>
              <a:rPr lang="en-US" b="1" dirty="0"/>
              <a:t>	   		  </a:t>
            </a:r>
            <a:r>
              <a:rPr lang="en-US" b="1" u="sng" dirty="0"/>
              <a:t>Tuition/term(semester)</a:t>
            </a:r>
            <a:r>
              <a:rPr lang="en-US" b="1" dirty="0"/>
              <a:t>     </a:t>
            </a:r>
            <a:r>
              <a:rPr lang="en-US" b="1" u="sng" dirty="0"/>
              <a:t>Fees*/term(semester)</a:t>
            </a:r>
          </a:p>
          <a:p>
            <a:pPr marL="0" indent="0">
              <a:buNone/>
            </a:pPr>
            <a:r>
              <a:rPr lang="en-US" dirty="0"/>
              <a:t>NJ Resident				$13,416.00		   $1,464.50</a:t>
            </a:r>
          </a:p>
          <a:p>
            <a:pPr marL="0" indent="0">
              <a:buNone/>
            </a:pPr>
            <a:r>
              <a:rPr lang="en-US" dirty="0"/>
              <a:t>Non-NJ Resident and International	$18,924.00		   $1,464.50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Per Credit</a:t>
            </a:r>
          </a:p>
          <a:p>
            <a:pPr marL="0" indent="0">
              <a:buNone/>
            </a:pPr>
            <a:r>
              <a:rPr lang="en-US" dirty="0"/>
              <a:t>NJ Resident				$1,118.00	$494.50 + Computer Fee</a:t>
            </a:r>
          </a:p>
          <a:p>
            <a:pPr marL="0" indent="0">
              <a:buNone/>
            </a:pPr>
            <a:r>
              <a:rPr lang="en-US" dirty="0"/>
              <a:t>Non-NJ Resident and International	$1,577.00	$494.50 + Computer Fee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*International Students are charged Health Insurance Premiums of $1,025.50 for full-time students. International Students are also charged a $250.00 </a:t>
            </a:r>
            <a:r>
              <a:rPr lang="en-US" dirty="0" err="1"/>
              <a:t>Sevis</a:t>
            </a:r>
            <a:r>
              <a:rPr lang="en-US" dirty="0"/>
              <a:t> Administration Fee for F1 and J1 visa holders. Computer Fees range from $88.50 to $171.00.</a:t>
            </a:r>
          </a:p>
        </p:txBody>
      </p:sp>
    </p:spTree>
    <p:extLst>
      <p:ext uri="{BB962C8B-B14F-4D97-AF65-F5344CB8AC3E}">
        <p14:creationId xmlns:p14="http://schemas.microsoft.com/office/powerpoint/2010/main" val="211130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14968" y="0"/>
            <a:ext cx="6107373" cy="9144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accent3"/>
                </a:solidFill>
              </a:rPr>
              <a:t>MITA Web Page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3429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457200" lvl="1" indent="0">
              <a:buNone/>
            </a:pPr>
            <a:endParaRPr lang="en-US" altLang="en-US" sz="1400" dirty="0"/>
          </a:p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>
              <a:defRPr/>
            </a:pPr>
            <a:fld id="{237E3BB8-C6B7-4D50-BA71-CF51D62C58D1}" type="slidenum">
              <a:rPr lang="en-US" altLang="en-US" b="1">
                <a:solidFill>
                  <a:srgbClr val="000000"/>
                </a:solidFill>
              </a:rPr>
              <a:pPr eaLnBrk="0" hangingPunct="0">
                <a:defRPr/>
              </a:pPr>
              <a:t>24</a:t>
            </a:fld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0" y="-2232"/>
            <a:ext cx="25359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221" name="Rectangle 7"/>
          <p:cNvSpPr>
            <a:spLocks noChangeArrowheads="1"/>
          </p:cNvSpPr>
          <p:nvPr/>
        </p:nvSpPr>
        <p:spPr bwMode="auto">
          <a:xfrm>
            <a:off x="1524000" y="-186898"/>
            <a:ext cx="71526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>
              <a:defRPr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  <a:p>
            <a:pPr indent="457200" eaLnBrk="0" hangingPunct="0">
              <a:defRPr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9466" y="1524000"/>
            <a:ext cx="513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https://www.business.rutgers.edu/mita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74" y="2086429"/>
            <a:ext cx="4296227" cy="42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99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1" y="1405096"/>
            <a:ext cx="3953324" cy="808037"/>
          </a:xfrm>
        </p:spPr>
        <p:txBody>
          <a:bodyPr wrap="square" anchor="ctr">
            <a:noAutofit/>
          </a:bodyPr>
          <a:lstStyle/>
          <a:p>
            <a:pPr eaLnBrk="1" hangingPunct="1"/>
            <a:r>
              <a:rPr lang="en-US" sz="6000" dirty="0">
                <a:latin typeface="Chiller" panose="04020404031007020602" pitchFamily="82" charset="0"/>
              </a:rPr>
              <a:t>Thank you!</a:t>
            </a:r>
          </a:p>
        </p:txBody>
      </p:sp>
      <p:pic>
        <p:nvPicPr>
          <p:cNvPr id="8194" name="Picture 2" descr="The power of the question mark — SWOOP Analytics">
            <a:extLst>
              <a:ext uri="{FF2B5EF4-FFF2-40B4-BE49-F238E27FC236}">
                <a16:creationId xmlns:a16="http://schemas.microsoft.com/office/drawing/2014/main" id="{A054D571-1B31-4AC0-A2AC-719C262E2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61983"/>
            <a:ext cx="538480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97600" y="1866900"/>
            <a:ext cx="5384800" cy="4344988"/>
          </a:xfrm>
        </p:spPr>
        <p:txBody>
          <a:bodyPr wrap="square" anchor="t">
            <a:normAutofit/>
          </a:bodyPr>
          <a:lstStyle/>
          <a:p>
            <a:pPr eaLnBrk="1" hangingPunct="1">
              <a:buFontTx/>
              <a:buNone/>
            </a:pPr>
            <a:endParaRPr lang="en-US" dirty="0">
              <a:latin typeface="Bodoni MT Black" panose="02070A03080606020203" pitchFamily="18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Bodoni MT Black" panose="02070A03080606020203" pitchFamily="18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Bodoni MT Black" panose="02070A03080606020203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Bodoni MT Black" panose="02070A03080606020203" pitchFamily="18" charset="0"/>
              </a:rPr>
              <a:t>Questions?</a:t>
            </a:r>
          </a:p>
          <a:p>
            <a:pPr eaLnBrk="1" hangingPunct="1">
              <a:buFontTx/>
              <a:buNone/>
            </a:pPr>
            <a:endParaRPr lang="en-US" dirty="0">
              <a:latin typeface="Bodoni MT Black" panose="02070A03080606020203" pitchFamily="18" charset="0"/>
            </a:endParaRPr>
          </a:p>
          <a:p>
            <a:pPr eaLnBrk="1" hangingPunct="1"/>
            <a:endParaRPr lang="en-US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>
                <a:latin typeface="Bodoni MT Black" panose="02070A03080606020203" pitchFamily="18" charset="0"/>
              </a:rPr>
              <a:t>Program Location</a:t>
            </a:r>
          </a:p>
        </p:txBody>
      </p:sp>
      <p:pic>
        <p:nvPicPr>
          <p:cNvPr id="10245" name="Picture 6" descr="C:\Documents and Settings\ajt23.124D-E6400\Local Settings\Temporary Internet Files\Content.Word\stockRoom3.jpg"/>
          <p:cNvPicPr>
            <a:picLocks noChangeAspect="1" noChangeArrowheads="1"/>
          </p:cNvPicPr>
          <p:nvPr/>
        </p:nvPicPr>
        <p:blipFill rotWithShape="1">
          <a:blip r:embed="rId2" cstate="print"/>
          <a:srcRect l="6979" r="10296" b="-2"/>
          <a:stretch/>
        </p:blipFill>
        <p:spPr bwMode="auto">
          <a:xfrm>
            <a:off x="609600" y="1866900"/>
            <a:ext cx="53848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197600" y="1866900"/>
            <a:ext cx="5384800" cy="4344988"/>
          </a:xfrm>
        </p:spPr>
        <p:txBody>
          <a:bodyPr wrap="square" anchor="t">
            <a:normAutofit/>
          </a:bodyPr>
          <a:lstStyle/>
          <a:p>
            <a:pPr eaLnBrk="1" hangingPunct="1">
              <a:buFontTx/>
              <a:buNone/>
            </a:pPr>
            <a:endParaRPr lang="en-US" u="sng" dirty="0"/>
          </a:p>
          <a:p>
            <a:pPr eaLnBrk="1" hangingPunct="1">
              <a:buFontTx/>
              <a:buNone/>
            </a:pPr>
            <a:endParaRPr lang="en-US" u="sng" dirty="0"/>
          </a:p>
          <a:p>
            <a:pPr eaLnBrk="1" hangingPunct="1">
              <a:buFontTx/>
              <a:buNone/>
            </a:pPr>
            <a:r>
              <a:rPr lang="en-US" u="sng" dirty="0"/>
              <a:t>Main Campus</a:t>
            </a:r>
          </a:p>
          <a:p>
            <a:pPr eaLnBrk="1" hangingPunct="1">
              <a:buFontTx/>
              <a:buNone/>
            </a:pPr>
            <a:r>
              <a:rPr lang="en-US" dirty="0"/>
              <a:t>Newark</a:t>
            </a:r>
          </a:p>
          <a:p>
            <a:pPr eaLnBrk="1" hangingPunct="1">
              <a:buFontTx/>
              <a:buNone/>
            </a:pPr>
            <a:r>
              <a:rPr lang="en-US" dirty="0"/>
              <a:t>1 Washington Park</a:t>
            </a:r>
          </a:p>
          <a:p>
            <a:pPr eaLnBrk="1" hangingPunct="1">
              <a:buFontTx/>
              <a:buNone/>
            </a:pP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/>
          </a:bodyPr>
          <a:lstStyle/>
          <a:p>
            <a:r>
              <a:rPr lang="en-US"/>
              <a:t>MITA program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16663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2B0231D-FAE0-4066-B2C1-F4E64F1A9CCF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76501CE-ABD4-466A-B276-B6B26CDA68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866900"/>
          <a:ext cx="10972800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8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1330998"/>
            <a:ext cx="9040837" cy="808037"/>
          </a:xfrm>
        </p:spPr>
        <p:txBody>
          <a:bodyPr wrap="square" anchor="ctr">
            <a:normAutofit fontScale="90000"/>
          </a:bodyPr>
          <a:lstStyle/>
          <a:p>
            <a:r>
              <a:rPr lang="en-US" dirty="0">
                <a:latin typeface="Bodoni MT Black" panose="02070A03080606020203" pitchFamily="18" charset="0"/>
              </a:rPr>
              <a:t>Why Master of Information Technology and Analytics?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85BE8-6EE3-4BA5-9299-9B8C2D661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882402"/>
              </p:ext>
            </p:extLst>
          </p:nvPr>
        </p:nvGraphicFramePr>
        <p:xfrm>
          <a:off x="609600" y="2286690"/>
          <a:ext cx="10972800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Question mark stock illustration. Illustration of think - 46809448">
            <a:extLst>
              <a:ext uri="{FF2B5EF4-FFF2-40B4-BE49-F238E27FC236}">
                <a16:creationId xmlns:a16="http://schemas.microsoft.com/office/drawing/2014/main" id="{56F44D35-1FAF-42A9-9843-CFE2B7F0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71" y="984738"/>
            <a:ext cx="1623266" cy="1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5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b="1" dirty="0">
                <a:latin typeface="Bodoni MT Black" panose="02070A03080606020203" pitchFamily="18" charset="0"/>
              </a:rPr>
              <a:t>Full-time or Part-time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1866900"/>
            <a:ext cx="5384800" cy="4344988"/>
          </a:xfrm>
        </p:spPr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30 Credits (10 courses)</a:t>
            </a:r>
            <a:br>
              <a:rPr lang="en-US" sz="2200" dirty="0"/>
            </a:b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Daytime classes and some evening classes</a:t>
            </a:r>
          </a:p>
          <a:p>
            <a:pPr eaLnBrk="1" hangingPunct="1">
              <a:lnSpc>
                <a:spcPct val="90000"/>
              </a:lnSpc>
            </a:pP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Newark campus program and some classes offered at the New Brunswick campus</a:t>
            </a:r>
            <a:br>
              <a:rPr lang="en-US" sz="2200" dirty="0"/>
            </a:b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12 credits per semester (4 courses) for FT status</a:t>
            </a:r>
            <a:br>
              <a:rPr lang="en-US" sz="2200" dirty="0"/>
            </a:b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Can finish degree in 2 semesters but most opt to finish in 3 semesters</a:t>
            </a:r>
            <a:br>
              <a:rPr lang="en-US" sz="2200" dirty="0"/>
            </a:br>
            <a:endParaRPr lang="en-US" sz="2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200" dirty="0"/>
          </a:p>
        </p:txBody>
      </p:sp>
      <p:pic>
        <p:nvPicPr>
          <p:cNvPr id="12293" name="Picture 6" descr="hand pe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97600" y="2821083"/>
            <a:ext cx="5384800" cy="243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66789"/>
            <a:ext cx="10972800" cy="808037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>
                <a:latin typeface="Bodoni MT Black" panose="02070A03080606020203" pitchFamily="18" charset="0"/>
              </a:rPr>
              <a:t>Curriculum Requirements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495213" y="6061075"/>
            <a:ext cx="112712" cy="69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900"/>
          </a:p>
          <a:p>
            <a:pPr eaLnBrk="1" hangingPunct="1">
              <a:lnSpc>
                <a:spcPct val="80000"/>
              </a:lnSpc>
            </a:pPr>
            <a:endParaRPr lang="en-US" sz="900"/>
          </a:p>
        </p:txBody>
      </p:sp>
      <p:graphicFrame>
        <p:nvGraphicFramePr>
          <p:cNvPr id="13319" name="Rectangle 4">
            <a:extLst>
              <a:ext uri="{FF2B5EF4-FFF2-40B4-BE49-F238E27FC236}">
                <a16:creationId xmlns:a16="http://schemas.microsoft.com/office/drawing/2014/main" id="{DCA1D90C-3009-4375-9310-30CB792C5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29104"/>
              </p:ext>
            </p:extLst>
          </p:nvPr>
        </p:nvGraphicFramePr>
        <p:xfrm>
          <a:off x="609600" y="1866900"/>
          <a:ext cx="10972800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latin typeface="Bodoni MT Black" panose="02070A03080606020203" pitchFamily="18" charset="0"/>
              </a:rPr>
              <a:t>Foundation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Choose any 3 of the following 4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22:544:643 Information Security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22:544:603 Business Data Management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22:544:641 Analytics for Business Intelligence (or 22:544:650 Data Mining)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22:544:613 Introduction to Data Structures and Algorithms or 16:198:512 - Introduction to Data Structures and Algorithms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705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1F9F-1B2B-4DD1-8ADF-F237ED09459F}"/>
              </a:ext>
            </a:extLst>
          </p:cNvPr>
          <p:cNvSpPr txBox="1">
            <a:spLocks/>
          </p:cNvSpPr>
          <p:nvPr/>
        </p:nvSpPr>
        <p:spPr bwMode="auto">
          <a:xfrm>
            <a:off x="550606" y="864095"/>
            <a:ext cx="109728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 BQ Regular" pitchFamily="50" charset="0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  <a:latin typeface="Bodoni MT Black" panose="02070A03080606020203" pitchFamily="18" charset="0"/>
              </a:rPr>
              <a:t>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EAD6-1743-494C-8E22-10ECB1D558F2}"/>
              </a:ext>
            </a:extLst>
          </p:cNvPr>
          <p:cNvSpPr txBox="1">
            <a:spLocks/>
          </p:cNvSpPr>
          <p:nvPr/>
        </p:nvSpPr>
        <p:spPr bwMode="auto">
          <a:xfrm>
            <a:off x="118139" y="1513345"/>
            <a:ext cx="5824024" cy="492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i="1" u="sng" kern="0" dirty="0">
                <a:solidFill>
                  <a:schemeClr val="tx1"/>
                </a:solidFill>
              </a:rPr>
              <a:t>Operations Research and Business Analytics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26:711:651 Linear Programming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26:711:652 Nonlinear Programming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26:711:653 Discrete Optimization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26:960:575 Introduction to Probability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26:960:580 Stochastic Processes</a:t>
            </a:r>
          </a:p>
          <a:p>
            <a:endParaRPr lang="en-US" sz="1800" kern="0" dirty="0">
              <a:solidFill>
                <a:schemeClr val="tx1"/>
              </a:solidFill>
            </a:endParaRPr>
          </a:p>
          <a:p>
            <a:r>
              <a:rPr lang="en-US" sz="2400" b="1" i="1" u="sng" kern="0" dirty="0">
                <a:solidFill>
                  <a:schemeClr val="tx1"/>
                </a:solidFill>
              </a:rPr>
              <a:t>Cyber Security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22:544:643 Information Security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26:198:645 Data Privacy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22:544:605 Introduction to Software Development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/>
                </a:solidFill>
              </a:rPr>
              <a:t>22:544:640 Fundamentals of Blockchain and Distributed Ledgers</a:t>
            </a:r>
          </a:p>
          <a:p>
            <a:endParaRPr lang="en-US" sz="1800" kern="0" dirty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3ECE3-5646-493D-A792-85132E7D9130}"/>
              </a:ext>
            </a:extLst>
          </p:cNvPr>
          <p:cNvSpPr txBox="1">
            <a:spLocks/>
          </p:cNvSpPr>
          <p:nvPr/>
        </p:nvSpPr>
        <p:spPr>
          <a:xfrm>
            <a:off x="6374630" y="1545766"/>
            <a:ext cx="5719047" cy="50161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i="1" u="sng" kern="0" dirty="0"/>
              <a:t>Data Science and Machine Learning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26:198:642 Multimedia Information Systems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22:544:605 Introduction to Software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26:198:641 Advanced Database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22:198:646 Data Analysis and Visualization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22:544:631  Algorithmic Machine Learning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22:544:635 Neural Networks and Deep Learning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22:544:634 Optimization Methods for Machine Learning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/>
              <a:t>22:544:637 Reinforcement Learning </a:t>
            </a:r>
          </a:p>
        </p:txBody>
      </p:sp>
    </p:spTree>
    <p:extLst>
      <p:ext uri="{BB962C8B-B14F-4D97-AF65-F5344CB8AC3E}">
        <p14:creationId xmlns:p14="http://schemas.microsoft.com/office/powerpoint/2010/main" val="3523343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BS_Template">
  <a:themeElements>
    <a:clrScheme name="RB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BS_Template">
      <a:majorFont>
        <a:latin typeface="Formata BQ Regular"/>
        <a:ea typeface=""/>
        <a:cs typeface=""/>
      </a:majorFont>
      <a:minorFont>
        <a:latin typeface="Formata BQ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B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BS_Template">
  <a:themeElements>
    <a:clrScheme name="RB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BS_Template">
      <a:majorFont>
        <a:latin typeface="Formata BQ Regular"/>
        <a:ea typeface=""/>
        <a:cs typeface=""/>
      </a:majorFont>
      <a:minorFont>
        <a:latin typeface="Formata BQ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B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B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B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BS_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2D748AF3E024FB55A65F25A2A969F" ma:contentTypeVersion="13" ma:contentTypeDescription="Create a new document." ma:contentTypeScope="" ma:versionID="c5cd22e8640c6f1ddd336c79d3434067">
  <xsd:schema xmlns:xsd="http://www.w3.org/2001/XMLSchema" xmlns:xs="http://www.w3.org/2001/XMLSchema" xmlns:p="http://schemas.microsoft.com/office/2006/metadata/properties" xmlns:ns3="bb9da70e-defa-4b95-bd54-75b69d556105" xmlns:ns4="8e8cb67e-65b8-4390-881d-fd3cd09628ec" targetNamespace="http://schemas.microsoft.com/office/2006/metadata/properties" ma:root="true" ma:fieldsID="7f23899ec1fb3bf20e043d8d833b6bd4" ns3:_="" ns4:_="">
    <xsd:import namespace="bb9da70e-defa-4b95-bd54-75b69d556105"/>
    <xsd:import namespace="8e8cb67e-65b8-4390-881d-fd3cd09628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da70e-defa-4b95-bd54-75b69d556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cb67e-65b8-4390-881d-fd3cd0962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2ADF81-854E-41FD-A836-7AD0E0161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348429-2B6A-43CD-8238-8FA4BA9A8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da70e-defa-4b95-bd54-75b69d556105"/>
    <ds:schemaRef ds:uri="8e8cb67e-65b8-4390-881d-fd3cd09628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63C8AD-12EF-449F-BAAA-866650130517}">
  <ds:schemaRefs>
    <ds:schemaRef ds:uri="8e8cb67e-65b8-4390-881d-fd3cd09628ec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bb9da70e-defa-4b95-bd54-75b69d55610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1588</Words>
  <Application>Microsoft Office PowerPoint</Application>
  <PresentationFormat>Widescreen</PresentationFormat>
  <Paragraphs>354</Paragraphs>
  <Slides>25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Bodoni MT Black</vt:lpstr>
      <vt:lpstr>Calibri</vt:lpstr>
      <vt:lpstr>Chiller</vt:lpstr>
      <vt:lpstr>Formata BQ Regular</vt:lpstr>
      <vt:lpstr>Wingdings</vt:lpstr>
      <vt:lpstr>RBS_Template</vt:lpstr>
      <vt:lpstr>1_RBS_Template</vt:lpstr>
      <vt:lpstr>    </vt:lpstr>
      <vt:lpstr>PowerPoint Presentation</vt:lpstr>
      <vt:lpstr>Program Location</vt:lpstr>
      <vt:lpstr>MITA program history</vt:lpstr>
      <vt:lpstr>Why Master of Information Technology and Analytics?</vt:lpstr>
      <vt:lpstr>Full-time or Part-time</vt:lpstr>
      <vt:lpstr>Curriculum Requirements</vt:lpstr>
      <vt:lpstr>Foundation Courses</vt:lpstr>
      <vt:lpstr>PowerPoint Presentation</vt:lpstr>
      <vt:lpstr>PowerPoint Presentation</vt:lpstr>
      <vt:lpstr>PowerPoint Presentation</vt:lpstr>
      <vt:lpstr>Recent Internships</vt:lpstr>
      <vt:lpstr>PowerPoint Presentation</vt:lpstr>
      <vt:lpstr>Recent Outcome</vt:lpstr>
      <vt:lpstr>PowerPoint Presentation</vt:lpstr>
      <vt:lpstr>PowerPoint Presentation</vt:lpstr>
      <vt:lpstr>Application Deadlines </vt:lpstr>
      <vt:lpstr>On-Line Application </vt:lpstr>
      <vt:lpstr>Application Documents</vt:lpstr>
      <vt:lpstr>Application Documents for Accelerated MITA (Rutgers MIS or BAIT major)</vt:lpstr>
      <vt:lpstr>Application Documents for Accelerated MITA</vt:lpstr>
      <vt:lpstr>Getting Admitted</vt:lpstr>
      <vt:lpstr>Current Tuition Rates</vt:lpstr>
      <vt:lpstr>MITA Web Page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Kapuriya, Purvi</dc:creator>
  <cp:lastModifiedBy>Kelly Terry</cp:lastModifiedBy>
  <cp:revision>21</cp:revision>
  <dcterms:created xsi:type="dcterms:W3CDTF">2020-10-21T15:39:02Z</dcterms:created>
  <dcterms:modified xsi:type="dcterms:W3CDTF">2022-04-11T14:26:57Z</dcterms:modified>
</cp:coreProperties>
</file>